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0160000" cy="7620000"/>
  <p:notesSz cx="6858000" cy="9144000"/>
  <p:embeddedFontLst>
    <p:embeddedFont>
      <p:font typeface="Calibri" panose="020F0502020204030204" pitchFamily="34" charset="0"/>
      <p:regular r:id="rId31"/>
      <p:bold r:id="rId32"/>
      <p:italic r:id="rId33"/>
      <p:boldItalic r:id="rId3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781C-4614-40A6-AABB-D657B007C33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577C-BBE9-495D-88A6-257308EA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8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781C-4614-40A6-AABB-D657B007C33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577C-BBE9-495D-88A6-257308EA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781C-4614-40A6-AABB-D657B007C33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577C-BBE9-495D-88A6-257308EA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6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781C-4614-40A6-AABB-D657B007C33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577C-BBE9-495D-88A6-257308EA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5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781C-4614-40A6-AABB-D657B007C33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577C-BBE9-495D-88A6-257308EA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9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781C-4614-40A6-AABB-D657B007C33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577C-BBE9-495D-88A6-257308EA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9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781C-4614-40A6-AABB-D657B007C33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577C-BBE9-495D-88A6-257308EA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4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781C-4614-40A6-AABB-D657B007C33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577C-BBE9-495D-88A6-257308EA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7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781C-4614-40A6-AABB-D657B007C33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577C-BBE9-495D-88A6-257308EA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7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781C-4614-40A6-AABB-D657B007C33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577C-BBE9-495D-88A6-257308EA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8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781C-4614-40A6-AABB-D657B007C33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9577C-BBE9-495D-88A6-257308EA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7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781C-4614-40A6-AABB-D657B007C33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9577C-BBE9-495D-88A6-257308EA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2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2.xml"/><Relationship Id="rId7" Type="http://schemas.openxmlformats.org/officeDocument/2006/relationships/slide" Target="slide1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slide" Target="slide11.xml"/><Relationship Id="rId4" Type="http://schemas.openxmlformats.org/officeDocument/2006/relationships/slide" Target="slide8.xml"/><Relationship Id="rId9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7900" y="279400"/>
            <a:ext cx="5207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Multiples Songs </a:t>
            </a:r>
          </a:p>
          <a:p>
            <a:pPr algn="ctr"/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with Blanks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36900" y="2413000"/>
            <a:ext cx="1231901" cy="1104901"/>
            <a:chOff x="3136900" y="2413000"/>
            <a:chExt cx="1231901" cy="1104901"/>
          </a:xfrm>
        </p:grpSpPr>
        <p:sp>
          <p:nvSpPr>
            <p:cNvPr id="3" name="Freeform 2">
              <a:hlinkClick r:id="rId2" action="ppaction://hlinksldjump"/>
            </p:cNvPr>
            <p:cNvSpPr/>
            <p:nvPr/>
          </p:nvSpPr>
          <p:spPr>
            <a:xfrm>
              <a:off x="3136900" y="2413000"/>
              <a:ext cx="1231901" cy="1104901"/>
            </a:xfrm>
            <a:custGeom>
              <a:avLst/>
              <a:gdLst/>
              <a:ahLst/>
              <a:cxnLst/>
              <a:rect l="0" t="0" r="0" b="0"/>
              <a:pathLst>
                <a:path w="1231901" h="1104901">
                  <a:moveTo>
                    <a:pt x="1231900" y="1103757"/>
                  </a:moveTo>
                  <a:lnTo>
                    <a:pt x="0" y="1104900"/>
                  </a:lnTo>
                  <a:lnTo>
                    <a:pt x="616331" y="0"/>
                  </a:lnTo>
                  <a:close/>
                </a:path>
              </a:pathLst>
            </a:custGeom>
            <a:solidFill>
              <a:srgbClr val="AAAA00"/>
            </a:solidFill>
            <a:ln w="38100" cap="flat" cmpd="sng" algn="ctr">
              <a:solidFill>
                <a:srgbClr val="AAAA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3568700" y="2946400"/>
              <a:ext cx="609600" cy="3539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700" smtClean="0">
                  <a:solidFill>
                    <a:srgbClr val="FFFFE0"/>
                  </a:solidFill>
                  <a:latin typeface="Comic Sans MS - 23"/>
                </a:rPr>
                <a:t>4</a:t>
              </a:r>
              <a:endParaRPr lang="en-US" sz="1700">
                <a:solidFill>
                  <a:srgbClr val="FFFFE0"/>
                </a:solidFill>
                <a:latin typeface="Comic Sans MS - 23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58800" y="2425700"/>
            <a:ext cx="1231901" cy="1104901"/>
            <a:chOff x="558800" y="2425700"/>
            <a:chExt cx="1231901" cy="1104901"/>
          </a:xfrm>
        </p:grpSpPr>
        <p:sp>
          <p:nvSpPr>
            <p:cNvPr id="6" name="Freeform 5">
              <a:hlinkClick r:id="rId3" action="ppaction://hlinksldjump"/>
            </p:cNvPr>
            <p:cNvSpPr/>
            <p:nvPr/>
          </p:nvSpPr>
          <p:spPr>
            <a:xfrm>
              <a:off x="558800" y="2425700"/>
              <a:ext cx="1231901" cy="1104901"/>
            </a:xfrm>
            <a:custGeom>
              <a:avLst/>
              <a:gdLst/>
              <a:ahLst/>
              <a:cxnLst/>
              <a:rect l="0" t="0" r="0" b="0"/>
              <a:pathLst>
                <a:path w="1231901" h="1104901">
                  <a:moveTo>
                    <a:pt x="1231900" y="1103757"/>
                  </a:moveTo>
                  <a:lnTo>
                    <a:pt x="0" y="1104900"/>
                  </a:lnTo>
                  <a:lnTo>
                    <a:pt x="616331" y="0"/>
                  </a:lnTo>
                  <a:close/>
                </a:path>
              </a:pathLst>
            </a:custGeom>
            <a:solidFill>
              <a:srgbClr val="800080"/>
            </a:solidFill>
            <a:ln w="38100" cap="flat" cmpd="sng" algn="ctr">
              <a:solidFill>
                <a:srgbClr val="80008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1016000" y="2921000"/>
              <a:ext cx="609600" cy="3539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700" smtClean="0">
                  <a:solidFill>
                    <a:srgbClr val="FFFFE0"/>
                  </a:solidFill>
                  <a:latin typeface="Comic Sans MS - 23"/>
                </a:rPr>
                <a:t>3</a:t>
              </a:r>
              <a:endParaRPr lang="en-US" sz="1700">
                <a:solidFill>
                  <a:srgbClr val="FFFFE0"/>
                </a:solidFill>
                <a:latin typeface="Comic Sans MS - 23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880100" y="2425700"/>
            <a:ext cx="1231901" cy="1104901"/>
            <a:chOff x="5880100" y="2425700"/>
            <a:chExt cx="1231901" cy="1104901"/>
          </a:xfrm>
        </p:grpSpPr>
        <p:sp>
          <p:nvSpPr>
            <p:cNvPr id="9" name="Freeform 8">
              <a:hlinkClick r:id="rId4" action="ppaction://hlinksldjump"/>
            </p:cNvPr>
            <p:cNvSpPr/>
            <p:nvPr/>
          </p:nvSpPr>
          <p:spPr>
            <a:xfrm>
              <a:off x="5880100" y="2425700"/>
              <a:ext cx="1231901" cy="1104901"/>
            </a:xfrm>
            <a:custGeom>
              <a:avLst/>
              <a:gdLst/>
              <a:ahLst/>
              <a:cxnLst/>
              <a:rect l="0" t="0" r="0" b="0"/>
              <a:pathLst>
                <a:path w="1231901" h="1104901">
                  <a:moveTo>
                    <a:pt x="1231900" y="1103757"/>
                  </a:moveTo>
                  <a:lnTo>
                    <a:pt x="0" y="1104900"/>
                  </a:lnTo>
                  <a:lnTo>
                    <a:pt x="616331" y="0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hlinkClick r:id="rId4" action="ppaction://hlinksldjump"/>
            </p:cNvPr>
            <p:cNvSpPr txBox="1"/>
            <p:nvPr/>
          </p:nvSpPr>
          <p:spPr>
            <a:xfrm>
              <a:off x="6324600" y="2921000"/>
              <a:ext cx="609600" cy="3539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700" smtClean="0">
                  <a:solidFill>
                    <a:srgbClr val="000000"/>
                  </a:solidFill>
                  <a:latin typeface="Comic Sans MS - 23"/>
                </a:rPr>
                <a:t>6</a:t>
              </a:r>
              <a:endParaRPr lang="en-US" sz="1700">
                <a:solidFill>
                  <a:srgbClr val="000000"/>
                </a:solidFill>
                <a:latin typeface="Comic Sans MS - 23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382000" y="2425700"/>
            <a:ext cx="1231901" cy="1104901"/>
            <a:chOff x="8382000" y="2425700"/>
            <a:chExt cx="1231901" cy="1104901"/>
          </a:xfrm>
        </p:grpSpPr>
        <p:sp>
          <p:nvSpPr>
            <p:cNvPr id="12" name="Freeform 11">
              <a:hlinkClick r:id="rId5" action="ppaction://hlinksldjump"/>
            </p:cNvPr>
            <p:cNvSpPr/>
            <p:nvPr/>
          </p:nvSpPr>
          <p:spPr>
            <a:xfrm>
              <a:off x="8382000" y="2425700"/>
              <a:ext cx="1231901" cy="1104901"/>
            </a:xfrm>
            <a:custGeom>
              <a:avLst/>
              <a:gdLst/>
              <a:ahLst/>
              <a:cxnLst/>
              <a:rect l="0" t="0" r="0" b="0"/>
              <a:pathLst>
                <a:path w="1231901" h="1104901">
                  <a:moveTo>
                    <a:pt x="1231900" y="1103757"/>
                  </a:moveTo>
                  <a:lnTo>
                    <a:pt x="0" y="1104900"/>
                  </a:lnTo>
                  <a:lnTo>
                    <a:pt x="616331" y="0"/>
                  </a:lnTo>
                  <a:close/>
                </a:path>
              </a:pathLst>
            </a:custGeom>
            <a:solidFill>
              <a:srgbClr val="8B0000"/>
            </a:solidFill>
            <a:ln w="38100" cap="flat" cmpd="sng" algn="ctr">
              <a:solidFill>
                <a:srgbClr val="8B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5" action="ppaction://hlinksldjump"/>
            </p:cNvPr>
            <p:cNvSpPr txBox="1"/>
            <p:nvPr/>
          </p:nvSpPr>
          <p:spPr>
            <a:xfrm>
              <a:off x="8813800" y="2895600"/>
              <a:ext cx="609600" cy="3539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700" smtClean="0">
                  <a:solidFill>
                    <a:srgbClr val="FFFFE0"/>
                  </a:solidFill>
                  <a:latin typeface="Comic Sans MS - 23"/>
                </a:rPr>
                <a:t>7</a:t>
              </a:r>
              <a:endParaRPr lang="en-US" sz="1700">
                <a:solidFill>
                  <a:srgbClr val="FFFFE0"/>
                </a:solidFill>
                <a:latin typeface="Comic Sans MS - 23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3400" y="4356100"/>
            <a:ext cx="1231901" cy="1104901"/>
            <a:chOff x="533400" y="4356100"/>
            <a:chExt cx="1231901" cy="1104901"/>
          </a:xfrm>
        </p:grpSpPr>
        <p:sp>
          <p:nvSpPr>
            <p:cNvPr id="15" name="Freeform 14">
              <a:hlinkClick r:id="rId6" action="ppaction://hlinksldjump"/>
            </p:cNvPr>
            <p:cNvSpPr/>
            <p:nvPr/>
          </p:nvSpPr>
          <p:spPr>
            <a:xfrm>
              <a:off x="533400" y="4356100"/>
              <a:ext cx="1231901" cy="1104901"/>
            </a:xfrm>
            <a:custGeom>
              <a:avLst/>
              <a:gdLst/>
              <a:ahLst/>
              <a:cxnLst/>
              <a:rect l="0" t="0" r="0" b="0"/>
              <a:pathLst>
                <a:path w="1231901" h="1104901">
                  <a:moveTo>
                    <a:pt x="1231900" y="1103757"/>
                  </a:moveTo>
                  <a:lnTo>
                    <a:pt x="0" y="1104900"/>
                  </a:lnTo>
                  <a:lnTo>
                    <a:pt x="616331" y="0"/>
                  </a:lnTo>
                  <a:close/>
                </a:path>
              </a:pathLst>
            </a:custGeom>
            <a:solidFill>
              <a:srgbClr val="000000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hlinkClick r:id="rId6" action="ppaction://hlinksldjump"/>
            </p:cNvPr>
            <p:cNvSpPr txBox="1"/>
            <p:nvPr/>
          </p:nvSpPr>
          <p:spPr>
            <a:xfrm>
              <a:off x="977900" y="4851400"/>
              <a:ext cx="609600" cy="3539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700" smtClean="0">
                  <a:solidFill>
                    <a:srgbClr val="FFFFE0"/>
                  </a:solidFill>
                  <a:latin typeface="Comic Sans MS - 23"/>
                </a:rPr>
                <a:t>8</a:t>
              </a:r>
              <a:endParaRPr lang="en-US" sz="1700">
                <a:solidFill>
                  <a:srgbClr val="FFFFE0"/>
                </a:solidFill>
                <a:latin typeface="Comic Sans MS - 23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98800" y="4368800"/>
            <a:ext cx="1227710" cy="1104901"/>
            <a:chOff x="3098800" y="4368800"/>
            <a:chExt cx="1227710" cy="1104901"/>
          </a:xfrm>
        </p:grpSpPr>
        <p:sp>
          <p:nvSpPr>
            <p:cNvPr id="18" name="Freeform 17">
              <a:hlinkClick r:id="rId7" action="ppaction://hlinksldjump"/>
            </p:cNvPr>
            <p:cNvSpPr/>
            <p:nvPr/>
          </p:nvSpPr>
          <p:spPr>
            <a:xfrm>
              <a:off x="3098800" y="4368800"/>
              <a:ext cx="1227710" cy="1104901"/>
            </a:xfrm>
            <a:custGeom>
              <a:avLst/>
              <a:gdLst/>
              <a:ahLst/>
              <a:cxnLst/>
              <a:rect l="0" t="0" r="0" b="0"/>
              <a:pathLst>
                <a:path w="1227710" h="1104901">
                  <a:moveTo>
                    <a:pt x="1227709" y="1103757"/>
                  </a:moveTo>
                  <a:lnTo>
                    <a:pt x="0" y="1104900"/>
                  </a:lnTo>
                  <a:lnTo>
                    <a:pt x="614172" y="0"/>
                  </a:lnTo>
                  <a:close/>
                </a:path>
              </a:pathLst>
            </a:custGeom>
            <a:solidFill>
              <a:srgbClr val="0000FF"/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hlinkClick r:id="rId7" action="ppaction://hlinksldjump"/>
            </p:cNvPr>
            <p:cNvSpPr txBox="1"/>
            <p:nvPr/>
          </p:nvSpPr>
          <p:spPr>
            <a:xfrm>
              <a:off x="3530600" y="4864100"/>
              <a:ext cx="609600" cy="35394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700" smtClean="0">
                  <a:solidFill>
                    <a:srgbClr val="FFFFE0"/>
                  </a:solidFill>
                  <a:latin typeface="Comic Sans MS - 23"/>
                </a:rPr>
                <a:t>9</a:t>
              </a:r>
              <a:endParaRPr lang="en-US" sz="1700">
                <a:solidFill>
                  <a:srgbClr val="FFFFE0"/>
                </a:solidFill>
                <a:latin typeface="Comic Sans MS - 23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886450" y="4368800"/>
            <a:ext cx="1231901" cy="1104901"/>
            <a:chOff x="5886450" y="4368800"/>
            <a:chExt cx="1231901" cy="1104901"/>
          </a:xfrm>
        </p:grpSpPr>
        <p:sp>
          <p:nvSpPr>
            <p:cNvPr id="21" name="Freeform 20">
              <a:hlinkClick r:id="rId8" action="ppaction://hlinksldjump"/>
            </p:cNvPr>
            <p:cNvSpPr/>
            <p:nvPr/>
          </p:nvSpPr>
          <p:spPr>
            <a:xfrm>
              <a:off x="5886450" y="4368800"/>
              <a:ext cx="1231901" cy="1104901"/>
            </a:xfrm>
            <a:custGeom>
              <a:avLst/>
              <a:gdLst/>
              <a:ahLst/>
              <a:cxnLst/>
              <a:rect l="0" t="0" r="0" b="0"/>
              <a:pathLst>
                <a:path w="1231901" h="1104901">
                  <a:moveTo>
                    <a:pt x="1231900" y="1103757"/>
                  </a:moveTo>
                  <a:lnTo>
                    <a:pt x="0" y="1104900"/>
                  </a:lnTo>
                  <a:lnTo>
                    <a:pt x="616331" y="0"/>
                  </a:lnTo>
                  <a:close/>
                </a:path>
              </a:pathLst>
            </a:custGeom>
            <a:solidFill>
              <a:srgbClr val="FF0000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hlinkClick r:id="rId8" action="ppaction://hlinksldjump"/>
            </p:cNvPr>
            <p:cNvSpPr txBox="1"/>
            <p:nvPr/>
          </p:nvSpPr>
          <p:spPr>
            <a:xfrm>
              <a:off x="6273800" y="4864100"/>
              <a:ext cx="762000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FFFFE0"/>
                  </a:solidFill>
                  <a:latin typeface="Comic Sans MS - 24"/>
                </a:rPr>
                <a:t>12</a:t>
              </a:r>
              <a:endParaRPr lang="en-US">
                <a:solidFill>
                  <a:srgbClr val="FFFFE0"/>
                </a:solidFill>
                <a:latin typeface="Comic Sans MS - 24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362950" y="4368800"/>
            <a:ext cx="1231901" cy="1104901"/>
            <a:chOff x="8362950" y="4368800"/>
            <a:chExt cx="1231901" cy="1104901"/>
          </a:xfrm>
        </p:grpSpPr>
        <p:sp>
          <p:nvSpPr>
            <p:cNvPr id="24" name="Freeform 23">
              <a:hlinkClick r:id="rId9" action="ppaction://hlinksldjump"/>
            </p:cNvPr>
            <p:cNvSpPr/>
            <p:nvPr/>
          </p:nvSpPr>
          <p:spPr>
            <a:xfrm>
              <a:off x="8362950" y="4368800"/>
              <a:ext cx="1231901" cy="1104901"/>
            </a:xfrm>
            <a:custGeom>
              <a:avLst/>
              <a:gdLst/>
              <a:ahLst/>
              <a:cxnLst/>
              <a:rect l="0" t="0" r="0" b="0"/>
              <a:pathLst>
                <a:path w="1231901" h="1104901">
                  <a:moveTo>
                    <a:pt x="1231900" y="1103757"/>
                  </a:moveTo>
                  <a:lnTo>
                    <a:pt x="0" y="1104900"/>
                  </a:lnTo>
                  <a:lnTo>
                    <a:pt x="616331" y="0"/>
                  </a:lnTo>
                  <a:close/>
                </a:path>
              </a:pathLst>
            </a:custGeom>
            <a:solidFill>
              <a:srgbClr val="004000"/>
            </a:solidFill>
            <a:ln w="38100" cap="flat" cmpd="sng" algn="ctr">
              <a:solidFill>
                <a:srgbClr val="004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hlinkClick r:id="rId9" action="ppaction://hlinksldjump"/>
            </p:cNvPr>
            <p:cNvSpPr txBox="1"/>
            <p:nvPr/>
          </p:nvSpPr>
          <p:spPr>
            <a:xfrm>
              <a:off x="8763000" y="4889500"/>
              <a:ext cx="762000" cy="369332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mtClean="0">
                  <a:solidFill>
                    <a:srgbClr val="FFFFE0"/>
                  </a:solidFill>
                  <a:latin typeface="Comic Sans MS - 24"/>
                </a:rPr>
                <a:t>15</a:t>
              </a:r>
              <a:endParaRPr lang="en-US">
                <a:solidFill>
                  <a:srgbClr val="FFFFE0"/>
                </a:solidFill>
                <a:latin typeface="Comic Sans MS - 2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6945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1"/>
              </a:rPr>
              <a:t>6</a:t>
            </a:r>
            <a:endParaRPr lang="en-US" sz="5300">
              <a:solidFill>
                <a:srgbClr val="000000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0"/>
              </a:rPr>
              <a:t>__</a:t>
            </a:r>
            <a:endParaRPr lang="en-US" sz="5300">
              <a:solidFill>
                <a:srgbClr val="000000"/>
              </a:solidFill>
              <a:latin typeface="Comic Sans MS - 7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0"/>
              </a:rPr>
              <a:t>__</a:t>
            </a:r>
            <a:endParaRPr lang="en-US" sz="5300">
              <a:solidFill>
                <a:srgbClr val="000000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1"/>
              </a:rPr>
              <a:t>__</a:t>
            </a:r>
            <a:endParaRPr lang="en-US" sz="5300">
              <a:solidFill>
                <a:srgbClr val="000000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000000"/>
                </a:solidFill>
                <a:latin typeface="Comic Sans MS - 72"/>
              </a:rPr>
              <a:t>__</a:t>
            </a:r>
            <a:endParaRPr lang="en-US" sz="5400">
              <a:solidFill>
                <a:srgbClr val="000000"/>
              </a:solidFill>
              <a:latin typeface="Comic Sans MS - 7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1"/>
              </a:rPr>
              <a:t>__</a:t>
            </a:r>
            <a:endParaRPr lang="en-US" sz="5300">
              <a:solidFill>
                <a:srgbClr val="000000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000000"/>
                </a:solidFill>
                <a:latin typeface="Comic Sans MS - 72"/>
              </a:rPr>
              <a:t>42</a:t>
            </a:r>
            <a:endParaRPr lang="en-US" sz="5400">
              <a:solidFill>
                <a:srgbClr val="000000"/>
              </a:solidFill>
              <a:latin typeface="Comic Sans MS - 7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0"/>
              </a:rPr>
              <a:t>__</a:t>
            </a:r>
            <a:endParaRPr lang="en-US" sz="5300">
              <a:solidFill>
                <a:srgbClr val="000000"/>
              </a:solidFill>
              <a:latin typeface="Comic Sans MS - 7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1"/>
              </a:rPr>
              <a:t>__</a:t>
            </a:r>
            <a:endParaRPr lang="en-US" sz="5300">
              <a:solidFill>
                <a:srgbClr val="000000"/>
              </a:solidFill>
              <a:latin typeface="Comic Sans MS - 71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000000"/>
                </a:solidFill>
                <a:latin typeface="Comic Sans MS - 74"/>
              </a:rPr>
              <a:t>__</a:t>
            </a:r>
            <a:endParaRPr lang="en-US" sz="5500">
              <a:solidFill>
                <a:srgbClr val="000000"/>
              </a:solidFill>
              <a:latin typeface="Comic Sans MS - 74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18879" y="5070856"/>
            <a:ext cx="625221" cy="614681"/>
            <a:chOff x="9318879" y="50708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318879" y="50708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410700" y="53467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096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7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14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1955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21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35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49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56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63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3"/>
              </a:rPr>
              <a:t>__</a:t>
            </a:r>
            <a:endParaRPr lang="en-US" sz="5400">
              <a:solidFill>
                <a:srgbClr val="E6E6FA"/>
              </a:solidFill>
              <a:latin typeface="Comic Sans MS - 73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69679" y="5077206"/>
            <a:ext cx="625221" cy="614681"/>
            <a:chOff x="9369679" y="507720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369679" y="507720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461500" y="53467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5426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7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1955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21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35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49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63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3"/>
              </a:rPr>
              <a:t>__</a:t>
            </a:r>
            <a:endParaRPr lang="en-US" sz="5400">
              <a:solidFill>
                <a:srgbClr val="E6E6FA"/>
              </a:solidFill>
              <a:latin typeface="Comic Sans MS - 73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82379" y="5134356"/>
            <a:ext cx="625221" cy="614681"/>
            <a:chOff x="9382379" y="51343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382379" y="51343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474200" y="54102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8176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7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35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63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3"/>
              </a:rPr>
              <a:t>__</a:t>
            </a:r>
            <a:endParaRPr lang="en-US" sz="5400">
              <a:solidFill>
                <a:srgbClr val="E6E6FA"/>
              </a:solidFill>
              <a:latin typeface="Comic Sans MS - 73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433179" y="5147056"/>
            <a:ext cx="625221" cy="614681"/>
            <a:chOff x="9433179" y="51470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433179" y="51470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525000" y="54229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0160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8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16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32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40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56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64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72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3"/>
              </a:rPr>
              <a:t>__</a:t>
            </a:r>
            <a:endParaRPr lang="en-US" sz="5400">
              <a:solidFill>
                <a:srgbClr val="E6E6FA"/>
              </a:solidFill>
              <a:latin typeface="Comic Sans MS - 73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433179" y="5172456"/>
            <a:ext cx="625221" cy="614681"/>
            <a:chOff x="9433179" y="51724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433179" y="51724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525000" y="54483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8329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8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32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48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64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E6E6FA"/>
                </a:solidFill>
                <a:latin typeface="Comic Sans MS - 73"/>
              </a:rPr>
              <a:t>80</a:t>
            </a:r>
            <a:endParaRPr lang="en-US" sz="5500">
              <a:solidFill>
                <a:srgbClr val="E6E6FA"/>
              </a:solidFill>
              <a:latin typeface="Comic Sans MS - 73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242679" y="5032756"/>
            <a:ext cx="625221" cy="614681"/>
            <a:chOff x="9242679" y="50327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242679" y="50327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34500" y="53086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2503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8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48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72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E6E6FA"/>
                </a:solidFill>
                <a:latin typeface="Comic Sans MS - 73"/>
              </a:rPr>
              <a:t>__</a:t>
            </a:r>
            <a:endParaRPr lang="en-US" sz="5500">
              <a:solidFill>
                <a:srgbClr val="E6E6FA"/>
              </a:solidFill>
              <a:latin typeface="Comic Sans MS - 73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31579" y="5070856"/>
            <a:ext cx="625221" cy="614681"/>
            <a:chOff x="9331579" y="50708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331579" y="50708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423400" y="53467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6806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9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18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27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45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63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72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90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18879" y="5096256"/>
            <a:ext cx="625221" cy="614681"/>
            <a:chOff x="9318879" y="50962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318879" y="50962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410700" y="53721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5228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9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27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63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90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06179" y="5058156"/>
            <a:ext cx="625221" cy="614681"/>
            <a:chOff x="9306179" y="50581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306179" y="50581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98000" y="53340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7279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9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63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3"/>
              </a:rPr>
              <a:t>__</a:t>
            </a:r>
            <a:endParaRPr lang="en-US" sz="5400">
              <a:solidFill>
                <a:srgbClr val="E6E6FA"/>
              </a:solidFill>
              <a:latin typeface="Comic Sans MS - 73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242679" y="5045456"/>
            <a:ext cx="625221" cy="614681"/>
            <a:chOff x="9242679" y="50454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242679" y="50454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34500" y="53213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100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3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5300" y="6985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9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100" y="32131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21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24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512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27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30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268079" y="5166106"/>
            <a:ext cx="625221" cy="614681"/>
            <a:chOff x="9268079" y="516610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268079" y="516610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59900" y="54356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3172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12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24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36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48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72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60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6800" y="33274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84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96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3263900"/>
            <a:ext cx="254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108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E6E6FA"/>
                </a:solidFill>
                <a:latin typeface="Comic Sans MS - 73"/>
              </a:rPr>
              <a:t>120</a:t>
            </a:r>
            <a:endParaRPr lang="en-US" sz="5500">
              <a:solidFill>
                <a:srgbClr val="E6E6FA"/>
              </a:solidFill>
              <a:latin typeface="Comic Sans MS - 73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217279" y="5007356"/>
            <a:ext cx="625221" cy="614681"/>
            <a:chOff x="9217279" y="50073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217279" y="50073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09100" y="52832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1284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12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24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36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48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72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60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6800" y="33274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84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96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3263900"/>
            <a:ext cx="254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108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E6E6FA"/>
                </a:solidFill>
                <a:latin typeface="Comic Sans MS - 73"/>
              </a:rPr>
              <a:t>120</a:t>
            </a:r>
            <a:endParaRPr lang="en-US" sz="5500">
              <a:solidFill>
                <a:srgbClr val="E6E6FA"/>
              </a:solidFill>
              <a:latin typeface="Comic Sans MS - 73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217279" y="5007356"/>
            <a:ext cx="625221" cy="614681"/>
            <a:chOff x="9217279" y="50073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217279" y="50073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09100" y="52832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8156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12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24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48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72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60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6800" y="32766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33655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96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7300" y="32893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E6E6FA"/>
                </a:solidFill>
                <a:latin typeface="Comic Sans MS - 73"/>
              </a:rPr>
              <a:t>120</a:t>
            </a:r>
            <a:endParaRPr lang="en-US" sz="5500">
              <a:solidFill>
                <a:srgbClr val="E6E6FA"/>
              </a:solidFill>
              <a:latin typeface="Comic Sans MS - 73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69679" y="5045456"/>
            <a:ext cx="625221" cy="614681"/>
            <a:chOff x="9369679" y="50454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369679" y="50454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461500" y="53213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5855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12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48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600" y="3073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72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60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98700" y="30480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9100" y="31369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96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9200" y="30607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42300" y="3073400"/>
            <a:ext cx="19558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E6E6FA"/>
                </a:solidFill>
                <a:latin typeface="Comic Sans MS - 73"/>
              </a:rPr>
              <a:t>120</a:t>
            </a:r>
            <a:endParaRPr lang="en-US" sz="5500">
              <a:solidFill>
                <a:srgbClr val="E6E6FA"/>
              </a:solidFill>
              <a:latin typeface="Comic Sans MS - 73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69679" y="5045456"/>
            <a:ext cx="625221" cy="614681"/>
            <a:chOff x="9369679" y="50454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369679" y="50454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461500" y="53213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307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12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300" y="29337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60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27300" y="29464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2946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96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62700" y="29210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55000" y="2933700"/>
            <a:ext cx="19558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E6E6FA"/>
                </a:solidFill>
                <a:latin typeface="Comic Sans MS - 74"/>
              </a:rPr>
              <a:t>__</a:t>
            </a:r>
            <a:endParaRPr lang="en-US" sz="5500">
              <a:solidFill>
                <a:srgbClr val="E6E6FA"/>
              </a:solidFill>
              <a:latin typeface="Comic Sans MS - 74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268079" y="5032756"/>
            <a:ext cx="625221" cy="614681"/>
            <a:chOff x="9268079" y="50327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268079" y="50327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59900" y="53086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003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4700" y="6731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30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45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60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300" y="30480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90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75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0400" y="3060700"/>
            <a:ext cx="2540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105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4300" y="3048000"/>
            <a:ext cx="2514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120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2500" y="3060700"/>
            <a:ext cx="2540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135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2984500"/>
            <a:ext cx="19558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E6E6FA"/>
                </a:solidFill>
                <a:latin typeface="Comic Sans MS - 74"/>
              </a:rPr>
              <a:t>150</a:t>
            </a:r>
            <a:endParaRPr lang="en-US" sz="5500">
              <a:solidFill>
                <a:srgbClr val="E6E6FA"/>
              </a:solidFill>
              <a:latin typeface="Comic Sans MS - 74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06179" y="5121656"/>
            <a:ext cx="625221" cy="614681"/>
            <a:chOff x="9306179" y="51216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306179" y="51216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98000" y="53975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1607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30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60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21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90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75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9300" y="30988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4300" y="3225800"/>
            <a:ext cx="2514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120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2500" y="3238500"/>
            <a:ext cx="2540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135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162300"/>
            <a:ext cx="19558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E6E6FA"/>
                </a:solidFill>
                <a:latin typeface="Comic Sans MS - 74"/>
              </a:rPr>
              <a:t>150</a:t>
            </a:r>
            <a:endParaRPr lang="en-US" sz="5500">
              <a:solidFill>
                <a:srgbClr val="E6E6FA"/>
              </a:solidFill>
              <a:latin typeface="Comic Sans MS - 74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06179" y="5121656"/>
            <a:ext cx="625221" cy="614681"/>
            <a:chOff x="9306179" y="51216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306179" y="51216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98000" y="53975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9581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60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90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9300" y="32385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4300" y="3365500"/>
            <a:ext cx="2514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120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7600" y="33274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E6E6FA"/>
                </a:solidFill>
                <a:latin typeface="Comic Sans MS - 74"/>
              </a:rPr>
              <a:t>150</a:t>
            </a:r>
            <a:endParaRPr lang="en-US" sz="5500">
              <a:solidFill>
                <a:srgbClr val="E6E6FA"/>
              </a:solidFill>
              <a:latin typeface="Comic Sans MS - 74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06179" y="5083556"/>
            <a:ext cx="625221" cy="614681"/>
            <a:chOff x="9306179" y="50835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306179" y="50835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98000" y="53594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21901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1877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90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9300" y="31242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4300" y="3251200"/>
            <a:ext cx="2514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120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7600" y="32131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187700"/>
            <a:ext cx="1955800" cy="9541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600" smtClean="0">
                <a:solidFill>
                  <a:srgbClr val="E6E6FA"/>
                </a:solidFill>
                <a:latin typeface="Comic Sans MS - 75"/>
              </a:rPr>
              <a:t>__</a:t>
            </a:r>
            <a:endParaRPr lang="en-US" sz="5600">
              <a:solidFill>
                <a:srgbClr val="E6E6FA"/>
              </a:solidFill>
              <a:latin typeface="Comic Sans MS - 75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217279" y="4956556"/>
            <a:ext cx="625221" cy="614681"/>
            <a:chOff x="9217279" y="49565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217279" y="49565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09100" y="52324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5856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140200" y="3302000"/>
            <a:ext cx="1371601" cy="1384301"/>
            <a:chOff x="4140200" y="3302000"/>
            <a:chExt cx="1371601" cy="1384301"/>
          </a:xfrm>
        </p:grpSpPr>
        <p:sp>
          <p:nvSpPr>
            <p:cNvPr id="2" name="Freeform 1">
              <a:hlinkClick r:id="rId2" action="ppaction://hlinksldjump"/>
            </p:cNvPr>
            <p:cNvSpPr/>
            <p:nvPr/>
          </p:nvSpPr>
          <p:spPr>
            <a:xfrm>
              <a:off x="4140200" y="3302000"/>
              <a:ext cx="1371601" cy="1384301"/>
            </a:xfrm>
            <a:custGeom>
              <a:avLst/>
              <a:gdLst/>
              <a:ahLst/>
              <a:cxnLst/>
              <a:rect l="0" t="0" r="0" b="0"/>
              <a:pathLst>
                <a:path w="1371601" h="1384301">
                  <a:moveTo>
                    <a:pt x="1371600" y="528701"/>
                  </a:moveTo>
                  <a:lnTo>
                    <a:pt x="1109853" y="1384300"/>
                  </a:lnTo>
                  <a:lnTo>
                    <a:pt x="260985" y="1384300"/>
                  </a:lnTo>
                  <a:lnTo>
                    <a:pt x="0" y="528701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0000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hlinkClick r:id="rId2" action="ppaction://hlinksldjump"/>
            </p:cNvPr>
            <p:cNvSpPr txBox="1"/>
            <p:nvPr/>
          </p:nvSpPr>
          <p:spPr>
            <a:xfrm>
              <a:off x="4406900" y="3835400"/>
              <a:ext cx="1041400" cy="32316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1500" smtClean="0">
                  <a:solidFill>
                    <a:srgbClr val="FFFFE0"/>
                  </a:solidFill>
                  <a:latin typeface="Comic Sans MS - 20"/>
                </a:rPr>
                <a:t>Home</a:t>
              </a:r>
              <a:endParaRPr lang="en-US" sz="1500">
                <a:solidFill>
                  <a:srgbClr val="FFFFE0"/>
                </a:solidFill>
                <a:latin typeface="Comic Sans MS - 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189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3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5300" y="6985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500" y="32766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15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21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512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27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217279" y="5197856"/>
            <a:ext cx="625221" cy="614681"/>
            <a:chOff x="9217279" y="51978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217279" y="51978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09100" y="54737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008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3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5300" y="6985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21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420479" y="5172456"/>
            <a:ext cx="625221" cy="614681"/>
            <a:chOff x="9420479" y="51724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420479" y="51724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512300" y="54483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748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4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5300" y="6985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1955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12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16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28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32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36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3"/>
              </a:rPr>
              <a:t>40</a:t>
            </a:r>
            <a:endParaRPr lang="en-US" sz="5400">
              <a:solidFill>
                <a:srgbClr val="E6E6FA"/>
              </a:solidFill>
              <a:latin typeface="Comic Sans MS - 73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69679" y="5172456"/>
            <a:ext cx="625221" cy="614681"/>
            <a:chOff x="9369679" y="51724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369679" y="51724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461500" y="54483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932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4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5300" y="6985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1981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16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28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36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229979" y="5108956"/>
            <a:ext cx="625221" cy="614681"/>
            <a:chOff x="9229979" y="51089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229979" y="51089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21800" y="53848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97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4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3700" y="6985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0"/>
              </a:rPr>
              <a:t>__</a:t>
            </a:r>
            <a:endParaRPr lang="en-US" sz="5300">
              <a:solidFill>
                <a:srgbClr val="E6E6FA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28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E6E6FA"/>
                </a:solidFill>
                <a:latin typeface="Comic Sans MS - 71"/>
              </a:rPr>
              <a:t>__</a:t>
            </a:r>
            <a:endParaRPr lang="en-US" sz="5300">
              <a:solidFill>
                <a:srgbClr val="E6E6FA"/>
              </a:solidFill>
              <a:latin typeface="Comic Sans MS - 71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E6E6FA"/>
                </a:solidFill>
                <a:latin typeface="Comic Sans MS - 72"/>
              </a:rPr>
              <a:t>__</a:t>
            </a:r>
            <a:endParaRPr lang="en-US" sz="5400">
              <a:solidFill>
                <a:srgbClr val="E6E6FA"/>
              </a:solidFill>
              <a:latin typeface="Comic Sans MS - 7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280779" y="5032756"/>
            <a:ext cx="625221" cy="614681"/>
            <a:chOff x="9280779" y="50327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280779" y="50327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372600" y="53086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2240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1"/>
              </a:rPr>
              <a:t>6</a:t>
            </a:r>
            <a:endParaRPr lang="en-US" sz="5300">
              <a:solidFill>
                <a:srgbClr val="000000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1955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1"/>
              </a:rPr>
              <a:t>12</a:t>
            </a:r>
            <a:endParaRPr lang="en-US" sz="5300">
              <a:solidFill>
                <a:srgbClr val="000000"/>
              </a:solidFill>
              <a:latin typeface="Comic Sans MS - 71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0"/>
              </a:rPr>
              <a:t>__</a:t>
            </a:r>
            <a:endParaRPr lang="en-US" sz="5300">
              <a:solidFill>
                <a:srgbClr val="000000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1"/>
              </a:rPr>
              <a:t>24</a:t>
            </a:r>
            <a:endParaRPr lang="en-US" sz="5300">
              <a:solidFill>
                <a:srgbClr val="000000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1"/>
              </a:rPr>
              <a:t>36</a:t>
            </a:r>
            <a:endParaRPr lang="en-US" sz="5300">
              <a:solidFill>
                <a:srgbClr val="000000"/>
              </a:solidFill>
              <a:latin typeface="Comic Sans MS - 71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1"/>
              </a:rPr>
              <a:t>__</a:t>
            </a:r>
            <a:endParaRPr lang="en-US" sz="5300">
              <a:solidFill>
                <a:srgbClr val="000000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000000"/>
                </a:solidFill>
                <a:latin typeface="Comic Sans MS - 72"/>
              </a:rPr>
              <a:t>42</a:t>
            </a:r>
            <a:endParaRPr lang="en-US" sz="5400">
              <a:solidFill>
                <a:srgbClr val="000000"/>
              </a:solidFill>
              <a:latin typeface="Comic Sans MS - 7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0"/>
              </a:rPr>
              <a:t>__</a:t>
            </a:r>
            <a:endParaRPr lang="en-US" sz="5300">
              <a:solidFill>
                <a:srgbClr val="000000"/>
              </a:solidFill>
              <a:latin typeface="Comic Sans MS - 7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000000"/>
                </a:solidFill>
                <a:latin typeface="Comic Sans MS - 72"/>
              </a:rPr>
              <a:t>54</a:t>
            </a:r>
            <a:endParaRPr lang="en-US" sz="5400">
              <a:solidFill>
                <a:srgbClr val="000000"/>
              </a:solidFill>
              <a:latin typeface="Comic Sans MS - 7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000000"/>
                </a:solidFill>
                <a:latin typeface="Comic Sans MS - 73"/>
              </a:rPr>
              <a:t>__</a:t>
            </a:r>
            <a:endParaRPr lang="en-US" sz="5500">
              <a:solidFill>
                <a:srgbClr val="000000"/>
              </a:solidFill>
              <a:latin typeface="Comic Sans MS - 73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331579" y="5134356"/>
            <a:ext cx="625221" cy="614681"/>
            <a:chOff x="9331579" y="51343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331579" y="51343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423400" y="54102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7088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00" y="660400"/>
            <a:ext cx="15748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1"/>
              </a:rPr>
              <a:t>6</a:t>
            </a:r>
            <a:endParaRPr lang="en-US" sz="5300">
              <a:solidFill>
                <a:srgbClr val="000000"/>
              </a:solidFill>
              <a:latin typeface="Comic Sans MS - 71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0"/>
              </a:rPr>
              <a:t>__</a:t>
            </a:r>
            <a:endParaRPr lang="en-US" sz="5300">
              <a:solidFill>
                <a:srgbClr val="000000"/>
              </a:solidFill>
              <a:latin typeface="Comic Sans MS - 7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6731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0"/>
              </a:rPr>
              <a:t>__</a:t>
            </a:r>
            <a:endParaRPr lang="en-US" sz="5300">
              <a:solidFill>
                <a:srgbClr val="000000"/>
              </a:solidFill>
              <a:latin typeface="Comic Sans MS - 7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8700" y="660400"/>
            <a:ext cx="21082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1"/>
              </a:rPr>
              <a:t>24</a:t>
            </a:r>
            <a:endParaRPr lang="en-US" sz="5300">
              <a:solidFill>
                <a:srgbClr val="000000"/>
              </a:solidFill>
              <a:latin typeface="Comic Sans MS - 71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3302000"/>
            <a:ext cx="215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000000"/>
                </a:solidFill>
                <a:latin typeface="Comic Sans MS - 72"/>
              </a:rPr>
              <a:t>__</a:t>
            </a:r>
            <a:endParaRPr lang="en-US" sz="5400">
              <a:solidFill>
                <a:srgbClr val="000000"/>
              </a:solidFill>
              <a:latin typeface="Comic Sans MS - 7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2600" y="6604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1"/>
              </a:rPr>
              <a:t>__</a:t>
            </a:r>
            <a:endParaRPr lang="en-US" sz="5300">
              <a:solidFill>
                <a:srgbClr val="000000"/>
              </a:solidFill>
              <a:latin typeface="Comic Sans MS - 71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2700" y="3314700"/>
            <a:ext cx="2133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000000"/>
                </a:solidFill>
                <a:latin typeface="Comic Sans MS - 72"/>
              </a:rPr>
              <a:t>42</a:t>
            </a:r>
            <a:endParaRPr lang="en-US" sz="5400">
              <a:solidFill>
                <a:srgbClr val="000000"/>
              </a:solidFill>
              <a:latin typeface="Comic Sans MS - 7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8800" y="3314700"/>
            <a:ext cx="21336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0"/>
              </a:rPr>
              <a:t>__</a:t>
            </a:r>
            <a:endParaRPr lang="en-US" sz="5300">
              <a:solidFill>
                <a:srgbClr val="000000"/>
              </a:solidFill>
              <a:latin typeface="Comic Sans MS - 7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8100" y="3289300"/>
            <a:ext cx="2159000" cy="9079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300" smtClean="0">
                <a:solidFill>
                  <a:srgbClr val="000000"/>
                </a:solidFill>
                <a:latin typeface="Comic Sans MS - 71"/>
              </a:rPr>
              <a:t>__</a:t>
            </a:r>
            <a:endParaRPr lang="en-US" sz="5300">
              <a:solidFill>
                <a:srgbClr val="000000"/>
              </a:solidFill>
              <a:latin typeface="Comic Sans MS - 71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80400" y="3302000"/>
            <a:ext cx="1955800" cy="93871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500" smtClean="0">
                <a:solidFill>
                  <a:srgbClr val="000000"/>
                </a:solidFill>
                <a:latin typeface="Comic Sans MS - 74"/>
              </a:rPr>
              <a:t>60</a:t>
            </a:r>
            <a:endParaRPr lang="en-US" sz="5500">
              <a:solidFill>
                <a:srgbClr val="000000"/>
              </a:solidFill>
              <a:latin typeface="Comic Sans MS - 74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191879" y="4994656"/>
            <a:ext cx="625221" cy="614681"/>
            <a:chOff x="9191879" y="4994656"/>
            <a:chExt cx="625221" cy="614681"/>
          </a:xfrm>
        </p:grpSpPr>
        <p:sp>
          <p:nvSpPr>
            <p:cNvPr id="12" name="Freeform 11">
              <a:hlinkClick r:id="rId2" action="ppaction://hlinksldjump"/>
            </p:cNvPr>
            <p:cNvSpPr/>
            <p:nvPr/>
          </p:nvSpPr>
          <p:spPr>
            <a:xfrm>
              <a:off x="9191879" y="4994656"/>
              <a:ext cx="607442" cy="614681"/>
            </a:xfrm>
            <a:custGeom>
              <a:avLst/>
              <a:gdLst/>
              <a:ahLst/>
              <a:cxnLst/>
              <a:rect l="0" t="0" r="0" b="0"/>
              <a:pathLst>
                <a:path w="607442" h="614681">
                  <a:moveTo>
                    <a:pt x="607441" y="234696"/>
                  </a:moveTo>
                  <a:lnTo>
                    <a:pt x="491490" y="614680"/>
                  </a:lnTo>
                  <a:lnTo>
                    <a:pt x="115570" y="614680"/>
                  </a:lnTo>
                  <a:lnTo>
                    <a:pt x="0" y="234696"/>
                  </a:lnTo>
                  <a:lnTo>
                    <a:pt x="303784" y="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hlinkClick r:id="rId2" action="ppaction://hlinksldjump"/>
            </p:cNvPr>
            <p:cNvSpPr txBox="1"/>
            <p:nvPr/>
          </p:nvSpPr>
          <p:spPr>
            <a:xfrm>
              <a:off x="9283700" y="5270500"/>
              <a:ext cx="533400" cy="200055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00" smtClean="0">
                  <a:solidFill>
                    <a:srgbClr val="000000"/>
                  </a:solidFill>
                  <a:latin typeface="Comic Sans MS - 8"/>
                </a:rPr>
                <a:t>Home</a:t>
              </a:r>
              <a:endParaRPr lang="en-US" sz="700">
                <a:solidFill>
                  <a:srgbClr val="000000"/>
                </a:solidFill>
                <a:latin typeface="Comic Sans MS - 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136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Custom</PresentationFormat>
  <Paragraphs>308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Arial</vt:lpstr>
      <vt:lpstr>Comic Sans MS - 71</vt:lpstr>
      <vt:lpstr>Comic Sans MS - 73</vt:lpstr>
      <vt:lpstr>Comic Sans MS - 23</vt:lpstr>
      <vt:lpstr>Comic Sans MS - 20</vt:lpstr>
      <vt:lpstr>Comic Sans MS - 8</vt:lpstr>
      <vt:lpstr>Comic Sans MS - 72</vt:lpstr>
      <vt:lpstr>Comic Sans MS - 24</vt:lpstr>
      <vt:lpstr>Comic Sans MS - 74</vt:lpstr>
      <vt:lpstr>Calibri</vt:lpstr>
      <vt:lpstr>Comic Sans MS - 70</vt:lpstr>
      <vt:lpstr>Comic Sans MS - 75</vt:lpstr>
      <vt:lpstr>Comic Sans MS - 36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Ruiz</dc:creator>
  <cp:lastModifiedBy>Desiree Ruiz</cp:lastModifiedBy>
  <cp:revision>1</cp:revision>
  <dcterms:created xsi:type="dcterms:W3CDTF">2018-10-05T19:17:43Z</dcterms:created>
  <dcterms:modified xsi:type="dcterms:W3CDTF">2018-10-05T19:17:49Z</dcterms:modified>
</cp:coreProperties>
</file>