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7620000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6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9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3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1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1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7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0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7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C77E-CB18-4E75-8DDA-D57D23CD371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C69C3-B2F5-4F9D-BFD5-31115361D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43100" y="469900"/>
            <a:ext cx="6362700" cy="5638294"/>
            <a:chOff x="1943100" y="469900"/>
            <a:chExt cx="6362700" cy="5638294"/>
          </a:xfrm>
        </p:grpSpPr>
        <p:sp>
          <p:nvSpPr>
            <p:cNvPr id="2" name="TextBox 1"/>
            <p:cNvSpPr txBox="1"/>
            <p:nvPr/>
          </p:nvSpPr>
          <p:spPr>
            <a:xfrm>
              <a:off x="4229100" y="469900"/>
              <a:ext cx="2768600" cy="169277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400" smtClean="0">
                  <a:solidFill>
                    <a:srgbClr val="FF0000"/>
                  </a:solidFill>
                  <a:latin typeface="Times New Roman - 138"/>
                </a:rPr>
                <a:t>2</a:t>
              </a:r>
              <a:endParaRPr lang="en-US" sz="10400">
                <a:solidFill>
                  <a:srgbClr val="FF0000"/>
                </a:solidFill>
                <a:latin typeface="Times New Roman - 138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43100" y="2235200"/>
              <a:ext cx="2743200" cy="144655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800" smtClean="0">
                  <a:solidFill>
                    <a:srgbClr val="FF0000"/>
                  </a:solidFill>
                  <a:latin typeface="Times New Roman - 117"/>
                </a:rPr>
                <a:t>O</a:t>
              </a:r>
              <a:endParaRPr lang="en-US" sz="8800">
                <a:solidFill>
                  <a:srgbClr val="FF0000"/>
                </a:solidFill>
                <a:latin typeface="Times New Roman - 11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91200" y="4025900"/>
              <a:ext cx="2514600" cy="152349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300" smtClean="0">
                  <a:solidFill>
                    <a:srgbClr val="FF0080"/>
                  </a:solidFill>
                  <a:latin typeface="Times New Roman - 125"/>
                </a:rPr>
                <a:t>6</a:t>
              </a:r>
              <a:endParaRPr lang="en-US" sz="9300">
                <a:solidFill>
                  <a:srgbClr val="FF0080"/>
                </a:solidFill>
                <a:latin typeface="Times New Roman - 125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11500" y="4584700"/>
              <a:ext cx="2514600" cy="152349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300" smtClean="0">
                  <a:solidFill>
                    <a:srgbClr val="FF0080"/>
                  </a:solidFill>
                  <a:latin typeface="Times New Roman - 125"/>
                </a:rPr>
                <a:t>8</a:t>
              </a:r>
              <a:endParaRPr lang="en-US" sz="9300">
                <a:solidFill>
                  <a:srgbClr val="FF0080"/>
                </a:solidFill>
                <a:latin typeface="Times New Roman - 125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59500" y="1816100"/>
            <a:ext cx="2463800" cy="15081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200" smtClean="0">
                <a:solidFill>
                  <a:srgbClr val="FF0000"/>
                </a:solidFill>
                <a:latin typeface="Times New Roman - 122"/>
              </a:rPr>
              <a:t>4</a:t>
            </a:r>
            <a:endParaRPr lang="en-US" sz="9200">
              <a:solidFill>
                <a:srgbClr val="FF0000"/>
              </a:solidFill>
              <a:latin typeface="Times New Roman - 122"/>
            </a:endParaRPr>
          </a:p>
        </p:txBody>
      </p:sp>
    </p:spTree>
    <p:extLst>
      <p:ext uri="{BB962C8B-B14F-4D97-AF65-F5344CB8AC3E}">
        <p14:creationId xmlns:p14="http://schemas.microsoft.com/office/powerpoint/2010/main" val="213234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62000" y="1574800"/>
            <a:ext cx="3378200" cy="3184386"/>
            <a:chOff x="762000" y="1574800"/>
            <a:chExt cx="3378200" cy="3184386"/>
          </a:xfrm>
        </p:grpSpPr>
        <p:sp>
          <p:nvSpPr>
            <p:cNvPr id="2" name="TextBox 1"/>
            <p:cNvSpPr txBox="1"/>
            <p:nvPr/>
          </p:nvSpPr>
          <p:spPr>
            <a:xfrm>
              <a:off x="1943100" y="1574800"/>
              <a:ext cx="990600" cy="60016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300" smtClean="0">
                  <a:solidFill>
                    <a:srgbClr val="FF0000"/>
                  </a:solidFill>
                  <a:latin typeface="Times New Roman - 45"/>
                </a:rPr>
                <a:t>3</a:t>
              </a:r>
              <a:endParaRPr lang="en-US" sz="3300">
                <a:solidFill>
                  <a:srgbClr val="FF0000"/>
                </a:solidFill>
                <a:latin typeface="Times New Roman - 45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03500" y="1955800"/>
              <a:ext cx="965200" cy="58477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200" smtClean="0">
                  <a:solidFill>
                    <a:srgbClr val="FF0000"/>
                  </a:solidFill>
                  <a:latin typeface="Times New Roman - 43"/>
                </a:rPr>
                <a:t>6</a:t>
              </a:r>
              <a:endParaRPr lang="en-US" sz="3200">
                <a:solidFill>
                  <a:srgbClr val="FF0000"/>
                </a:solidFill>
                <a:latin typeface="Times New Roman - 43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22600" y="2552700"/>
              <a:ext cx="1117600" cy="75405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300" smtClean="0">
                  <a:solidFill>
                    <a:srgbClr val="FF0000"/>
                  </a:solidFill>
                  <a:latin typeface="Times New Roman - 57"/>
                </a:rPr>
                <a:t>9</a:t>
              </a:r>
              <a:endParaRPr lang="en-US" sz="4300">
                <a:solidFill>
                  <a:srgbClr val="FF0000"/>
                </a:solidFill>
                <a:latin typeface="Times New Roman - 5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35300" y="3187700"/>
              <a:ext cx="1092200" cy="66172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700" smtClean="0">
                  <a:solidFill>
                    <a:srgbClr val="FF0000"/>
                  </a:solidFill>
                  <a:latin typeface="Times New Roman - 49"/>
                </a:rPr>
                <a:t>2</a:t>
              </a:r>
              <a:endParaRPr lang="en-US" sz="3700">
                <a:solidFill>
                  <a:srgbClr val="FF0000"/>
                </a:solidFill>
                <a:latin typeface="Times New Roman - 49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28900" y="3733800"/>
              <a:ext cx="1041400" cy="6463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 - 48"/>
                </a:rPr>
                <a:t>5</a:t>
              </a:r>
              <a:endParaRPr lang="en-US" sz="3600">
                <a:solidFill>
                  <a:srgbClr val="FF0000"/>
                </a:solidFill>
                <a:latin typeface="Times New Roman - 4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93900" y="4051300"/>
              <a:ext cx="1092200" cy="70788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000" smtClean="0">
                  <a:solidFill>
                    <a:srgbClr val="FF0000"/>
                  </a:solidFill>
                  <a:latin typeface="Times New Roman - 53"/>
                </a:rPr>
                <a:t>8</a:t>
              </a:r>
              <a:endParaRPr lang="en-US" sz="4000">
                <a:solidFill>
                  <a:srgbClr val="FF0000"/>
                </a:solidFill>
                <a:latin typeface="Times New Roman - 53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82700" y="3873500"/>
              <a:ext cx="990600" cy="60016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300" smtClean="0">
                  <a:solidFill>
                    <a:srgbClr val="FF0000"/>
                  </a:solidFill>
                  <a:latin typeface="Times New Roman - 44"/>
                </a:rPr>
                <a:t>1</a:t>
              </a:r>
              <a:endParaRPr lang="en-US" sz="3300">
                <a:solidFill>
                  <a:srgbClr val="FF0000"/>
                </a:solidFill>
                <a:latin typeface="Times New Roman - 4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0100" y="3289300"/>
              <a:ext cx="1066800" cy="6463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 - 49"/>
                </a:rPr>
                <a:t>4</a:t>
              </a:r>
              <a:endParaRPr lang="en-US" sz="3600">
                <a:solidFill>
                  <a:srgbClr val="FF0000"/>
                </a:solidFill>
                <a:latin typeface="Times New Roman - 49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000" y="2565400"/>
              <a:ext cx="1041400" cy="6463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 - 48"/>
                </a:rPr>
                <a:t>7</a:t>
              </a:r>
              <a:endParaRPr lang="en-US" sz="3600">
                <a:solidFill>
                  <a:srgbClr val="FF0000"/>
                </a:solidFill>
                <a:latin typeface="Times New Roman - 4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68400" y="1943100"/>
              <a:ext cx="1041400" cy="6463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 - 48"/>
                </a:rPr>
                <a:t>0</a:t>
              </a:r>
              <a:endParaRPr lang="en-US" sz="3600">
                <a:solidFill>
                  <a:srgbClr val="FF0000"/>
                </a:solidFill>
                <a:latin typeface="Times New Roman - 4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778500" y="1371600"/>
            <a:ext cx="3784600" cy="3330208"/>
            <a:chOff x="5778500" y="1371600"/>
            <a:chExt cx="3784600" cy="3330208"/>
          </a:xfrm>
        </p:grpSpPr>
        <p:sp>
          <p:nvSpPr>
            <p:cNvPr id="13" name="TextBox 12"/>
            <p:cNvSpPr txBox="1"/>
            <p:nvPr/>
          </p:nvSpPr>
          <p:spPr>
            <a:xfrm>
              <a:off x="7061200" y="1371600"/>
              <a:ext cx="1219200" cy="73866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200" smtClean="0">
                  <a:solidFill>
                    <a:srgbClr val="FF0000"/>
                  </a:solidFill>
                  <a:latin typeface="Times New Roman - 57"/>
                </a:rPr>
                <a:t>4</a:t>
              </a:r>
              <a:endParaRPr lang="en-US" sz="4200">
                <a:solidFill>
                  <a:srgbClr val="FF0000"/>
                </a:solidFill>
                <a:latin typeface="Times New Roman - 5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43900" y="2438400"/>
              <a:ext cx="1219200" cy="73866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200" smtClean="0">
                  <a:solidFill>
                    <a:srgbClr val="FF0000"/>
                  </a:solidFill>
                  <a:latin typeface="Times New Roman - 57"/>
                </a:rPr>
                <a:t>8</a:t>
              </a:r>
              <a:endParaRPr lang="en-US" sz="4200">
                <a:solidFill>
                  <a:srgbClr val="FF0000"/>
                </a:solidFill>
                <a:latin typeface="Times New Roman - 5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10500" y="3886200"/>
              <a:ext cx="1320800" cy="81560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700" smtClean="0">
                  <a:solidFill>
                    <a:srgbClr val="FF0000"/>
                  </a:solidFill>
                  <a:latin typeface="Times New Roman - 62"/>
                </a:rPr>
                <a:t>2</a:t>
              </a:r>
              <a:endParaRPr lang="en-US" sz="4700">
                <a:solidFill>
                  <a:srgbClr val="FF0000"/>
                </a:solidFill>
                <a:latin typeface="Times New Roman - 6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30900" y="3822700"/>
              <a:ext cx="1422400" cy="86177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000" smtClean="0">
                  <a:solidFill>
                    <a:srgbClr val="FF0000"/>
                  </a:solidFill>
                  <a:latin typeface="Times New Roman - 67"/>
                </a:rPr>
                <a:t>6</a:t>
              </a:r>
              <a:endParaRPr lang="en-US" sz="5000">
                <a:solidFill>
                  <a:srgbClr val="FF0000"/>
                </a:solidFill>
                <a:latin typeface="Times New Roman - 6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78500" y="2387600"/>
              <a:ext cx="1295400" cy="7848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500" smtClean="0">
                  <a:solidFill>
                    <a:srgbClr val="FF0000"/>
                  </a:solidFill>
                  <a:latin typeface="Times New Roman - 61"/>
                </a:rPr>
                <a:t>0</a:t>
              </a:r>
              <a:endParaRPr lang="en-US" sz="4500">
                <a:solidFill>
                  <a:srgbClr val="FF0000"/>
                </a:solidFill>
                <a:latin typeface="Times New Roman - 61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 flipV="1">
            <a:off x="4673600" y="0"/>
            <a:ext cx="0" cy="7518400"/>
          </a:xfrm>
          <a:prstGeom prst="line">
            <a:avLst/>
          </a:prstGeom>
          <a:ln w="1905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6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9400" y="1371600"/>
            <a:ext cx="4521200" cy="3647996"/>
            <a:chOff x="279400" y="1371600"/>
            <a:chExt cx="4521200" cy="3647996"/>
          </a:xfrm>
        </p:grpSpPr>
        <p:sp>
          <p:nvSpPr>
            <p:cNvPr id="2" name="TextBox 1"/>
            <p:cNvSpPr txBox="1"/>
            <p:nvPr/>
          </p:nvSpPr>
          <p:spPr>
            <a:xfrm>
              <a:off x="1612900" y="1371600"/>
              <a:ext cx="1828800" cy="11079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600" smtClean="0">
                  <a:solidFill>
                    <a:srgbClr val="FF0000"/>
                  </a:solidFill>
                  <a:latin typeface="Times New Roman - 89"/>
                </a:rPr>
                <a:t>6</a:t>
              </a:r>
              <a:endParaRPr lang="en-US" sz="6600">
                <a:solidFill>
                  <a:srgbClr val="FF0000"/>
                </a:solidFill>
                <a:latin typeface="Times New Roman - 89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73400" y="2108200"/>
              <a:ext cx="1727200" cy="10618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300" smtClean="0">
                  <a:solidFill>
                    <a:srgbClr val="FF0000"/>
                  </a:solidFill>
                  <a:latin typeface="Times New Roman - 84"/>
                </a:rPr>
                <a:t>2</a:t>
              </a:r>
              <a:endParaRPr lang="en-US" sz="6300">
                <a:solidFill>
                  <a:srgbClr val="FF0000"/>
                </a:solidFill>
                <a:latin typeface="Times New Roman - 84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9400" y="2298700"/>
              <a:ext cx="1803400" cy="11079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600" smtClean="0">
                  <a:solidFill>
                    <a:srgbClr val="FF0000"/>
                  </a:solidFill>
                  <a:latin typeface="Times New Roman - 88"/>
                </a:rPr>
                <a:t>0</a:t>
              </a:r>
              <a:endParaRPr lang="en-US" sz="6600">
                <a:solidFill>
                  <a:srgbClr val="FF0000"/>
                </a:solidFill>
                <a:latin typeface="Times New Roman - 8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67000" y="3911600"/>
              <a:ext cx="1752600" cy="10618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300" smtClean="0">
                  <a:solidFill>
                    <a:srgbClr val="FF0000"/>
                  </a:solidFill>
                  <a:latin typeface="Times New Roman - 85"/>
                </a:rPr>
                <a:t>8</a:t>
              </a:r>
              <a:endParaRPr lang="en-US" sz="6300">
                <a:solidFill>
                  <a:srgbClr val="FF0000"/>
                </a:solidFill>
                <a:latin typeface="Times New Roman - 85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0100" y="3911600"/>
              <a:ext cx="1803400" cy="11079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600" smtClean="0">
                  <a:solidFill>
                    <a:srgbClr val="FF0000"/>
                  </a:solidFill>
                  <a:latin typeface="Times New Roman - 88"/>
                </a:rPr>
                <a:t>4</a:t>
              </a:r>
              <a:endParaRPr lang="en-US" sz="6600">
                <a:solidFill>
                  <a:srgbClr val="FF0000"/>
                </a:solidFill>
                <a:latin typeface="Times New Roman - 8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9800" y="1371600"/>
            <a:ext cx="4445000" cy="3858230"/>
            <a:chOff x="6019800" y="1371600"/>
            <a:chExt cx="4445000" cy="3858230"/>
          </a:xfrm>
        </p:grpSpPr>
        <p:sp>
          <p:nvSpPr>
            <p:cNvPr id="8" name="TextBox 7"/>
            <p:cNvSpPr txBox="1"/>
            <p:nvPr/>
          </p:nvSpPr>
          <p:spPr>
            <a:xfrm>
              <a:off x="8763000" y="1765300"/>
              <a:ext cx="1219200" cy="73866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200" smtClean="0">
                  <a:solidFill>
                    <a:srgbClr val="FF0000"/>
                  </a:solidFill>
                  <a:latin typeface="Times New Roman - 57"/>
                </a:rPr>
                <a:t>9</a:t>
              </a:r>
              <a:endParaRPr lang="en-US" sz="4200">
                <a:solidFill>
                  <a:srgbClr val="FF0000"/>
                </a:solidFill>
                <a:latin typeface="Times New Roman - 5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82100" y="2603500"/>
              <a:ext cx="1270000" cy="7848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500" smtClean="0">
                  <a:solidFill>
                    <a:srgbClr val="FF0000"/>
                  </a:solidFill>
                  <a:latin typeface="Times New Roman - 60"/>
                </a:rPr>
                <a:t>8</a:t>
              </a:r>
              <a:endParaRPr lang="en-US" sz="4500">
                <a:solidFill>
                  <a:srgbClr val="FF0000"/>
                </a:solidFill>
                <a:latin typeface="Times New Roman - 6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45600" y="3695700"/>
              <a:ext cx="1219200" cy="73866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200" smtClean="0">
                  <a:solidFill>
                    <a:srgbClr val="FF0000"/>
                  </a:solidFill>
                  <a:latin typeface="Times New Roman - 57"/>
                </a:rPr>
                <a:t>7</a:t>
              </a:r>
              <a:endParaRPr lang="en-US" sz="4200">
                <a:solidFill>
                  <a:srgbClr val="FF0000"/>
                </a:solidFill>
                <a:latin typeface="Times New Roman - 5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97900" y="4267200"/>
              <a:ext cx="1270000" cy="76944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400" smtClean="0">
                  <a:solidFill>
                    <a:srgbClr val="FF0000"/>
                  </a:solidFill>
                  <a:latin typeface="Times New Roman - 59"/>
                </a:rPr>
                <a:t>6</a:t>
              </a:r>
              <a:endParaRPr lang="en-US" sz="4400">
                <a:solidFill>
                  <a:srgbClr val="FF0000"/>
                </a:solidFill>
                <a:latin typeface="Times New Roman - 59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3800" y="4445000"/>
              <a:ext cx="1270000" cy="7848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500" smtClean="0">
                  <a:solidFill>
                    <a:srgbClr val="FF0000"/>
                  </a:solidFill>
                  <a:latin typeface="Times New Roman - 60"/>
                </a:rPr>
                <a:t>5</a:t>
              </a:r>
              <a:endParaRPr lang="en-US" sz="4500">
                <a:solidFill>
                  <a:srgbClr val="FF0000"/>
                </a:solidFill>
                <a:latin typeface="Times New Roman - 6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7000" y="4203700"/>
              <a:ext cx="1270000" cy="7848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500" smtClean="0">
                  <a:solidFill>
                    <a:srgbClr val="FF0000"/>
                  </a:solidFill>
                  <a:latin typeface="Times New Roman - 60"/>
                </a:rPr>
                <a:t>4</a:t>
              </a:r>
              <a:endParaRPr lang="en-US" sz="4500">
                <a:solidFill>
                  <a:srgbClr val="FF0000"/>
                </a:solidFill>
                <a:latin typeface="Times New Roman - 6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9800" y="3416300"/>
              <a:ext cx="1295400" cy="7848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500" smtClean="0">
                  <a:solidFill>
                    <a:srgbClr val="FF0000"/>
                  </a:solidFill>
                  <a:latin typeface="Times New Roman - 61"/>
                </a:rPr>
                <a:t>3</a:t>
              </a:r>
              <a:endParaRPr lang="en-US" sz="4500">
                <a:solidFill>
                  <a:srgbClr val="FF0000"/>
                </a:solidFill>
                <a:latin typeface="Times New Roman - 61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46800" y="2349500"/>
              <a:ext cx="1346200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800" smtClean="0">
                  <a:solidFill>
                    <a:srgbClr val="FF0000"/>
                  </a:solidFill>
                  <a:latin typeface="Times New Roman - 64"/>
                </a:rPr>
                <a:t>2</a:t>
              </a:r>
              <a:endParaRPr lang="en-US" sz="4800">
                <a:solidFill>
                  <a:srgbClr val="FF0000"/>
                </a:solidFill>
                <a:latin typeface="Times New Roman - 64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69100" y="1638300"/>
              <a:ext cx="1244600" cy="76944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400" smtClean="0">
                  <a:solidFill>
                    <a:srgbClr val="FF0000"/>
                  </a:solidFill>
                  <a:latin typeface="Times New Roman - 58"/>
                </a:rPr>
                <a:t>1</a:t>
              </a:r>
              <a:endParaRPr lang="en-US" sz="4400">
                <a:solidFill>
                  <a:srgbClr val="FF0000"/>
                </a:solidFill>
                <a:latin typeface="Times New Roman - 5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08900" y="1371600"/>
              <a:ext cx="1219200" cy="73866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200" smtClean="0">
                  <a:solidFill>
                    <a:srgbClr val="FF0000"/>
                  </a:solidFill>
                  <a:latin typeface="Times New Roman - 57"/>
                </a:rPr>
                <a:t>0</a:t>
              </a:r>
              <a:endParaRPr lang="en-US" sz="4200">
                <a:solidFill>
                  <a:srgbClr val="FF0000"/>
                </a:solidFill>
                <a:latin typeface="Times New Roman - 57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 flipV="1">
            <a:off x="4927600" y="114300"/>
            <a:ext cx="0" cy="7251700"/>
          </a:xfrm>
          <a:prstGeom prst="line">
            <a:avLst/>
          </a:prstGeom>
          <a:ln w="1905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55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842000" y="1701800"/>
            <a:ext cx="4483100" cy="3417163"/>
            <a:chOff x="5842000" y="1701800"/>
            <a:chExt cx="4483100" cy="3417163"/>
          </a:xfrm>
        </p:grpSpPr>
        <p:sp>
          <p:nvSpPr>
            <p:cNvPr id="2" name="TextBox 1"/>
            <p:cNvSpPr txBox="1"/>
            <p:nvPr/>
          </p:nvSpPr>
          <p:spPr>
            <a:xfrm>
              <a:off x="7315200" y="1701800"/>
              <a:ext cx="1600200" cy="9694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700" smtClean="0">
                  <a:solidFill>
                    <a:srgbClr val="FF0000"/>
                  </a:solidFill>
                  <a:latin typeface="Times New Roman - 77"/>
                </a:rPr>
                <a:t>8</a:t>
              </a:r>
              <a:endParaRPr lang="en-US" sz="5700">
                <a:solidFill>
                  <a:srgbClr val="FF0000"/>
                </a:solidFill>
                <a:latin typeface="Times New Roman - 77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724900" y="2895600"/>
              <a:ext cx="1600200" cy="9694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700" smtClean="0">
                  <a:solidFill>
                    <a:srgbClr val="FF0000"/>
                  </a:solidFill>
                  <a:latin typeface="Times New Roman - 77"/>
                </a:rPr>
                <a:t>6</a:t>
              </a:r>
              <a:endParaRPr lang="en-US" sz="5700">
                <a:solidFill>
                  <a:srgbClr val="FF0000"/>
                </a:solidFill>
                <a:latin typeface="Times New Roman - 7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318500" y="4241800"/>
              <a:ext cx="1447800" cy="87716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100" smtClean="0">
                  <a:solidFill>
                    <a:srgbClr val="FF0000"/>
                  </a:solidFill>
                  <a:latin typeface="Times New Roman - 69"/>
                </a:rPr>
                <a:t>4</a:t>
              </a:r>
              <a:endParaRPr lang="en-US" sz="5100">
                <a:solidFill>
                  <a:srgbClr val="FF0000"/>
                </a:solidFill>
                <a:latin typeface="Times New Roman - 69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35700" y="4051300"/>
              <a:ext cx="1447800" cy="87716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100" smtClean="0">
                  <a:solidFill>
                    <a:srgbClr val="FF0000"/>
                  </a:solidFill>
                  <a:latin typeface="Times New Roman - 69"/>
                </a:rPr>
                <a:t>2</a:t>
              </a:r>
              <a:endParaRPr lang="en-US" sz="5100">
                <a:solidFill>
                  <a:srgbClr val="FF0000"/>
                </a:solidFill>
                <a:latin typeface="Times New Roman - 69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42000" y="2451100"/>
              <a:ext cx="1600200" cy="9694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700" smtClean="0">
                  <a:solidFill>
                    <a:srgbClr val="FF0000"/>
                  </a:solidFill>
                  <a:latin typeface="Times New Roman - 77"/>
                </a:rPr>
                <a:t>0</a:t>
              </a:r>
              <a:endParaRPr lang="en-US" sz="5700">
                <a:solidFill>
                  <a:srgbClr val="FF0000"/>
                </a:solidFill>
                <a:latin typeface="Times New Roman - 77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V="1">
            <a:off x="5016500" y="254000"/>
            <a:ext cx="0" cy="6858000"/>
          </a:xfrm>
          <a:prstGeom prst="line">
            <a:avLst/>
          </a:prstGeom>
          <a:ln w="190500" cap="flat" cmpd="sng" algn="ctr">
            <a:solidFill>
              <a:srgbClr val="FF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38100" y="1447800"/>
            <a:ext cx="5118100" cy="4247297"/>
            <a:chOff x="38100" y="1447800"/>
            <a:chExt cx="5118100" cy="4247297"/>
          </a:xfrm>
        </p:grpSpPr>
        <p:sp>
          <p:nvSpPr>
            <p:cNvPr id="9" name="TextBox 8"/>
            <p:cNvSpPr txBox="1"/>
            <p:nvPr/>
          </p:nvSpPr>
          <p:spPr>
            <a:xfrm>
              <a:off x="2146300" y="1447800"/>
              <a:ext cx="1219200" cy="80021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600" smtClean="0">
                  <a:solidFill>
                    <a:srgbClr val="FF0000"/>
                  </a:solidFill>
                  <a:latin typeface="Times New Roman - 61"/>
                </a:rPr>
                <a:t>7</a:t>
              </a:r>
              <a:endParaRPr lang="en-US" sz="4600">
                <a:solidFill>
                  <a:srgbClr val="FF0000"/>
                </a:solidFill>
                <a:latin typeface="Times New Roman - 61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00400" y="1689100"/>
              <a:ext cx="14986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400" smtClean="0">
                  <a:solidFill>
                    <a:srgbClr val="FF0000"/>
                  </a:solidFill>
                  <a:latin typeface="Times New Roman - 72"/>
                </a:rPr>
                <a:t>4</a:t>
              </a:r>
              <a:endParaRPr lang="en-US" sz="5400">
                <a:solidFill>
                  <a:srgbClr val="FF0000"/>
                </a:solidFill>
                <a:latin typeface="Times New Roman - 7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46500" y="2819400"/>
              <a:ext cx="1346200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800" smtClean="0">
                  <a:solidFill>
                    <a:srgbClr val="FF0000"/>
                  </a:solidFill>
                  <a:latin typeface="Times New Roman - 64"/>
                </a:rPr>
                <a:t>1</a:t>
              </a:r>
              <a:endParaRPr lang="en-US" sz="4800">
                <a:solidFill>
                  <a:srgbClr val="FF0000"/>
                </a:solidFill>
                <a:latin typeface="Times New Roman - 64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08400" y="3949700"/>
              <a:ext cx="1447800" cy="87716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100" smtClean="0">
                  <a:solidFill>
                    <a:srgbClr val="FF0000"/>
                  </a:solidFill>
                  <a:latin typeface="Times New Roman - 69"/>
                </a:rPr>
                <a:t>8</a:t>
              </a:r>
              <a:endParaRPr lang="en-US" sz="5100">
                <a:solidFill>
                  <a:srgbClr val="FF0000"/>
                </a:solidFill>
                <a:latin typeface="Times New Roman - 69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36900" y="4686300"/>
              <a:ext cx="1397000" cy="86177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000" smtClean="0">
                  <a:solidFill>
                    <a:srgbClr val="FF0000"/>
                  </a:solidFill>
                  <a:latin typeface="Times New Roman - 66"/>
                </a:rPr>
                <a:t>5</a:t>
              </a:r>
              <a:endParaRPr lang="en-US" sz="5000">
                <a:solidFill>
                  <a:srgbClr val="FF0000"/>
                </a:solidFill>
                <a:latin typeface="Times New Roman - 66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8500" y="4864100"/>
              <a:ext cx="1346200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800" smtClean="0">
                  <a:solidFill>
                    <a:srgbClr val="FF0000"/>
                  </a:solidFill>
                  <a:latin typeface="Times New Roman - 64"/>
                </a:rPr>
                <a:t>2</a:t>
              </a:r>
              <a:endParaRPr lang="en-US" sz="4800">
                <a:solidFill>
                  <a:srgbClr val="FF0000"/>
                </a:solidFill>
                <a:latin typeface="Times New Roman - 6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9800" y="4660900"/>
              <a:ext cx="1320800" cy="81560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700" smtClean="0">
                  <a:solidFill>
                    <a:srgbClr val="FF0000"/>
                  </a:solidFill>
                  <a:latin typeface="Times New Roman - 62"/>
                </a:rPr>
                <a:t>9</a:t>
              </a:r>
              <a:endParaRPr lang="en-US" sz="4700">
                <a:solidFill>
                  <a:srgbClr val="FF0000"/>
                </a:solidFill>
                <a:latin typeface="Times New Roman - 6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0500" y="3949700"/>
              <a:ext cx="1371600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800" smtClean="0">
                  <a:solidFill>
                    <a:srgbClr val="FF0000"/>
                  </a:solidFill>
                  <a:latin typeface="Times New Roman - 65"/>
                </a:rPr>
                <a:t>6</a:t>
              </a:r>
              <a:endParaRPr lang="en-US" sz="4800">
                <a:solidFill>
                  <a:srgbClr val="FF0000"/>
                </a:solidFill>
                <a:latin typeface="Times New Roman - 65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00" y="2667000"/>
              <a:ext cx="14986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400" smtClean="0">
                  <a:solidFill>
                    <a:srgbClr val="FF0000"/>
                  </a:solidFill>
                  <a:latin typeface="Times New Roman - 72"/>
                </a:rPr>
                <a:t>3</a:t>
              </a:r>
              <a:endParaRPr lang="en-US" sz="5400">
                <a:solidFill>
                  <a:srgbClr val="FF0000"/>
                </a:solidFill>
                <a:latin typeface="Times New Roman - 7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5500" y="1651000"/>
              <a:ext cx="1422400" cy="87716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100" smtClean="0">
                  <a:solidFill>
                    <a:srgbClr val="FF0000"/>
                  </a:solidFill>
                  <a:latin typeface="Times New Roman - 68"/>
                </a:rPr>
                <a:t>0</a:t>
              </a:r>
              <a:endParaRPr lang="en-US" sz="5100">
                <a:solidFill>
                  <a:srgbClr val="FF0000"/>
                </a:solidFill>
                <a:latin typeface="Times New Roman - 6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414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60500" y="266700"/>
            <a:ext cx="7162800" cy="5758884"/>
            <a:chOff x="1460500" y="266700"/>
            <a:chExt cx="7162800" cy="5758884"/>
          </a:xfrm>
        </p:grpSpPr>
        <p:sp>
          <p:nvSpPr>
            <p:cNvPr id="2" name="TextBox 1"/>
            <p:cNvSpPr txBox="1"/>
            <p:nvPr/>
          </p:nvSpPr>
          <p:spPr>
            <a:xfrm>
              <a:off x="3860800" y="266700"/>
              <a:ext cx="26416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89"/>
                </a:rPr>
                <a:t>25</a:t>
              </a:r>
              <a:endParaRPr lang="en-US" sz="6700">
                <a:solidFill>
                  <a:srgbClr val="0000FF"/>
                </a:solidFill>
                <a:latin typeface="Comic Sans MS - 89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81700" y="2501900"/>
              <a:ext cx="26416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89"/>
                </a:rPr>
                <a:t>50</a:t>
              </a:r>
              <a:endParaRPr lang="en-US" sz="6700">
                <a:solidFill>
                  <a:srgbClr val="0000FF"/>
                </a:solidFill>
                <a:latin typeface="Comic Sans MS - 89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37000" y="4902200"/>
              <a:ext cx="26416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89"/>
                </a:rPr>
                <a:t>75</a:t>
              </a:r>
              <a:endParaRPr lang="en-US" sz="6700">
                <a:solidFill>
                  <a:srgbClr val="0000FF"/>
                </a:solidFill>
                <a:latin typeface="Comic Sans MS - 89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60500" y="2705100"/>
              <a:ext cx="31496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89"/>
                </a:rPr>
                <a:t>100</a:t>
              </a:r>
              <a:endParaRPr lang="en-US" sz="6700">
                <a:solidFill>
                  <a:srgbClr val="0000FF"/>
                </a:solidFill>
                <a:latin typeface="Comic Sans MS - 8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560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82600" y="152400"/>
            <a:ext cx="9347200" cy="6032501"/>
            <a:chOff x="482600" y="152400"/>
            <a:chExt cx="9347200" cy="6032501"/>
          </a:xfrm>
        </p:grpSpPr>
        <p:sp>
          <p:nvSpPr>
            <p:cNvPr id="2" name="TextBox 1"/>
            <p:cNvSpPr txBox="1"/>
            <p:nvPr/>
          </p:nvSpPr>
          <p:spPr>
            <a:xfrm>
              <a:off x="4114800" y="152400"/>
              <a:ext cx="26670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90"/>
                </a:rPr>
                <a:t>25</a:t>
              </a:r>
              <a:endParaRPr lang="en-US" sz="6700">
                <a:solidFill>
                  <a:srgbClr val="0000FF"/>
                </a:solidFill>
                <a:latin typeface="Comic Sans MS - 9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188200" y="2400300"/>
              <a:ext cx="26416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89"/>
                </a:rPr>
                <a:t>50</a:t>
              </a:r>
              <a:endParaRPr lang="en-US" sz="6700">
                <a:solidFill>
                  <a:srgbClr val="0000FF"/>
                </a:solidFill>
                <a:latin typeface="Comic Sans MS - 89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91000" y="4787900"/>
              <a:ext cx="26416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89"/>
                </a:rPr>
                <a:t>75</a:t>
              </a:r>
              <a:endParaRPr lang="en-US" sz="6700">
                <a:solidFill>
                  <a:srgbClr val="0000FF"/>
                </a:solidFill>
                <a:latin typeface="Comic Sans MS - 89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2600" y="2463800"/>
              <a:ext cx="4241800" cy="112338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700" smtClean="0">
                  <a:solidFill>
                    <a:srgbClr val="0000FF"/>
                  </a:solidFill>
                  <a:latin typeface="Comic Sans MS - 89"/>
                </a:rPr>
                <a:t>$1.00</a:t>
              </a:r>
              <a:endParaRPr lang="en-US" sz="6700">
                <a:solidFill>
                  <a:srgbClr val="0000FF"/>
                </a:solidFill>
                <a:latin typeface="Comic Sans MS - 89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943600" y="342900"/>
              <a:ext cx="469901" cy="1181101"/>
              <a:chOff x="5943600" y="342900"/>
              <a:chExt cx="469901" cy="1181101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5943600" y="698500"/>
                <a:ext cx="469901" cy="558801"/>
              </a:xfrm>
              <a:custGeom>
                <a:avLst/>
                <a:gdLst/>
                <a:ahLst/>
                <a:cxnLst/>
                <a:rect l="0" t="0" r="0" b="0"/>
                <a:pathLst>
                  <a:path w="469901" h="558801">
                    <a:moveTo>
                      <a:pt x="393700" y="0"/>
                    </a:moveTo>
                    <a:lnTo>
                      <a:pt x="191770" y="0"/>
                    </a:lnTo>
                    <a:lnTo>
                      <a:pt x="180340" y="1270"/>
                    </a:lnTo>
                    <a:lnTo>
                      <a:pt x="168910" y="3810"/>
                    </a:lnTo>
                    <a:lnTo>
                      <a:pt x="160020" y="6350"/>
                    </a:lnTo>
                    <a:lnTo>
                      <a:pt x="149860" y="8890"/>
                    </a:lnTo>
                    <a:lnTo>
                      <a:pt x="140970" y="10160"/>
                    </a:lnTo>
                    <a:lnTo>
                      <a:pt x="132080" y="11430"/>
                    </a:lnTo>
                    <a:lnTo>
                      <a:pt x="123190" y="12700"/>
                    </a:lnTo>
                    <a:lnTo>
                      <a:pt x="114300" y="15240"/>
                    </a:lnTo>
                    <a:lnTo>
                      <a:pt x="106680" y="19050"/>
                    </a:lnTo>
                    <a:lnTo>
                      <a:pt x="99060" y="24130"/>
                    </a:lnTo>
                    <a:lnTo>
                      <a:pt x="87630" y="36830"/>
                    </a:lnTo>
                    <a:lnTo>
                      <a:pt x="77470" y="52070"/>
                    </a:lnTo>
                    <a:lnTo>
                      <a:pt x="68580" y="68580"/>
                    </a:lnTo>
                    <a:lnTo>
                      <a:pt x="59690" y="85090"/>
                    </a:lnTo>
                    <a:lnTo>
                      <a:pt x="46990" y="101600"/>
                    </a:lnTo>
                    <a:lnTo>
                      <a:pt x="33020" y="116840"/>
                    </a:lnTo>
                    <a:lnTo>
                      <a:pt x="22860" y="128270"/>
                    </a:lnTo>
                    <a:lnTo>
                      <a:pt x="13970" y="142240"/>
                    </a:lnTo>
                    <a:lnTo>
                      <a:pt x="8890" y="149860"/>
                    </a:lnTo>
                    <a:lnTo>
                      <a:pt x="3810" y="166370"/>
                    </a:lnTo>
                    <a:lnTo>
                      <a:pt x="1270" y="182880"/>
                    </a:lnTo>
                    <a:lnTo>
                      <a:pt x="1270" y="199390"/>
                    </a:lnTo>
                    <a:lnTo>
                      <a:pt x="0" y="215900"/>
                    </a:lnTo>
                    <a:lnTo>
                      <a:pt x="0" y="439420"/>
                    </a:lnTo>
                    <a:lnTo>
                      <a:pt x="3810" y="457200"/>
                    </a:lnTo>
                    <a:lnTo>
                      <a:pt x="10160" y="472440"/>
                    </a:lnTo>
                    <a:lnTo>
                      <a:pt x="17780" y="483870"/>
                    </a:lnTo>
                    <a:lnTo>
                      <a:pt x="29210" y="494030"/>
                    </a:lnTo>
                    <a:lnTo>
                      <a:pt x="36830" y="499110"/>
                    </a:lnTo>
                    <a:lnTo>
                      <a:pt x="48260" y="511810"/>
                    </a:lnTo>
                    <a:lnTo>
                      <a:pt x="53340" y="518160"/>
                    </a:lnTo>
                    <a:lnTo>
                      <a:pt x="66040" y="530860"/>
                    </a:lnTo>
                    <a:lnTo>
                      <a:pt x="73660" y="535940"/>
                    </a:lnTo>
                    <a:lnTo>
                      <a:pt x="82550" y="539750"/>
                    </a:lnTo>
                    <a:lnTo>
                      <a:pt x="93980" y="541020"/>
                    </a:lnTo>
                    <a:lnTo>
                      <a:pt x="104140" y="543560"/>
                    </a:lnTo>
                    <a:lnTo>
                      <a:pt x="115570" y="543560"/>
                    </a:lnTo>
                    <a:lnTo>
                      <a:pt x="124460" y="544830"/>
                    </a:lnTo>
                    <a:lnTo>
                      <a:pt x="133350" y="544830"/>
                    </a:lnTo>
                    <a:lnTo>
                      <a:pt x="142240" y="547370"/>
                    </a:lnTo>
                    <a:lnTo>
                      <a:pt x="151130" y="549910"/>
                    </a:lnTo>
                    <a:lnTo>
                      <a:pt x="160020" y="552450"/>
                    </a:lnTo>
                    <a:lnTo>
                      <a:pt x="168910" y="554990"/>
                    </a:lnTo>
                    <a:lnTo>
                      <a:pt x="177800" y="556260"/>
                    </a:lnTo>
                    <a:lnTo>
                      <a:pt x="186690" y="557530"/>
                    </a:lnTo>
                    <a:lnTo>
                      <a:pt x="195580" y="557530"/>
                    </a:lnTo>
                    <a:lnTo>
                      <a:pt x="218440" y="558800"/>
                    </a:lnTo>
                    <a:lnTo>
                      <a:pt x="361950" y="558800"/>
                    </a:lnTo>
                    <a:lnTo>
                      <a:pt x="370840" y="557530"/>
                    </a:lnTo>
                    <a:lnTo>
                      <a:pt x="379730" y="554990"/>
                    </a:lnTo>
                    <a:lnTo>
                      <a:pt x="388620" y="552450"/>
                    </a:lnTo>
                    <a:lnTo>
                      <a:pt x="397510" y="546100"/>
                    </a:lnTo>
                    <a:lnTo>
                      <a:pt x="406400" y="537210"/>
                    </a:lnTo>
                    <a:lnTo>
                      <a:pt x="421640" y="519430"/>
                    </a:lnTo>
                    <a:lnTo>
                      <a:pt x="433070" y="506730"/>
                    </a:lnTo>
                    <a:lnTo>
                      <a:pt x="469900" y="469900"/>
                    </a:lnTo>
                  </a:path>
                </a:pathLst>
              </a:custGeom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6197600" y="342900"/>
                <a:ext cx="1" cy="1181101"/>
              </a:xfrm>
              <a:custGeom>
                <a:avLst/>
                <a:gdLst/>
                <a:ahLst/>
                <a:cxnLst/>
                <a:rect l="0" t="0" r="0" b="0"/>
                <a:pathLst>
                  <a:path w="1" h="1181101">
                    <a:moveTo>
                      <a:pt x="0" y="0"/>
                    </a:moveTo>
                    <a:lnTo>
                      <a:pt x="0" y="1181100"/>
                    </a:lnTo>
                  </a:path>
                </a:pathLst>
              </a:custGeom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959850" y="2584450"/>
              <a:ext cx="469901" cy="1181101"/>
              <a:chOff x="8959850" y="2584450"/>
              <a:chExt cx="469901" cy="1181101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8959850" y="2940050"/>
                <a:ext cx="469901" cy="558801"/>
              </a:xfrm>
              <a:custGeom>
                <a:avLst/>
                <a:gdLst/>
                <a:ahLst/>
                <a:cxnLst/>
                <a:rect l="0" t="0" r="0" b="0"/>
                <a:pathLst>
                  <a:path w="469901" h="558801">
                    <a:moveTo>
                      <a:pt x="393700" y="0"/>
                    </a:moveTo>
                    <a:lnTo>
                      <a:pt x="191770" y="0"/>
                    </a:lnTo>
                    <a:lnTo>
                      <a:pt x="180340" y="1270"/>
                    </a:lnTo>
                    <a:lnTo>
                      <a:pt x="168910" y="3810"/>
                    </a:lnTo>
                    <a:lnTo>
                      <a:pt x="160020" y="6350"/>
                    </a:lnTo>
                    <a:lnTo>
                      <a:pt x="149860" y="8890"/>
                    </a:lnTo>
                    <a:lnTo>
                      <a:pt x="140970" y="10160"/>
                    </a:lnTo>
                    <a:lnTo>
                      <a:pt x="132080" y="11430"/>
                    </a:lnTo>
                    <a:lnTo>
                      <a:pt x="123190" y="12700"/>
                    </a:lnTo>
                    <a:lnTo>
                      <a:pt x="114300" y="15240"/>
                    </a:lnTo>
                    <a:lnTo>
                      <a:pt x="106680" y="19050"/>
                    </a:lnTo>
                    <a:lnTo>
                      <a:pt x="99060" y="24130"/>
                    </a:lnTo>
                    <a:lnTo>
                      <a:pt x="87630" y="36830"/>
                    </a:lnTo>
                    <a:lnTo>
                      <a:pt x="77470" y="52070"/>
                    </a:lnTo>
                    <a:lnTo>
                      <a:pt x="68580" y="68580"/>
                    </a:lnTo>
                    <a:lnTo>
                      <a:pt x="59690" y="85090"/>
                    </a:lnTo>
                    <a:lnTo>
                      <a:pt x="46990" y="101600"/>
                    </a:lnTo>
                    <a:lnTo>
                      <a:pt x="33020" y="116840"/>
                    </a:lnTo>
                    <a:lnTo>
                      <a:pt x="22860" y="128270"/>
                    </a:lnTo>
                    <a:lnTo>
                      <a:pt x="13970" y="142240"/>
                    </a:lnTo>
                    <a:lnTo>
                      <a:pt x="8890" y="149860"/>
                    </a:lnTo>
                    <a:lnTo>
                      <a:pt x="3810" y="166370"/>
                    </a:lnTo>
                    <a:lnTo>
                      <a:pt x="1270" y="182880"/>
                    </a:lnTo>
                    <a:lnTo>
                      <a:pt x="1270" y="199390"/>
                    </a:lnTo>
                    <a:lnTo>
                      <a:pt x="0" y="215900"/>
                    </a:lnTo>
                    <a:lnTo>
                      <a:pt x="0" y="439420"/>
                    </a:lnTo>
                    <a:lnTo>
                      <a:pt x="3810" y="457200"/>
                    </a:lnTo>
                    <a:lnTo>
                      <a:pt x="10160" y="472440"/>
                    </a:lnTo>
                    <a:lnTo>
                      <a:pt x="17780" y="483870"/>
                    </a:lnTo>
                    <a:lnTo>
                      <a:pt x="29210" y="494030"/>
                    </a:lnTo>
                    <a:lnTo>
                      <a:pt x="36830" y="499110"/>
                    </a:lnTo>
                    <a:lnTo>
                      <a:pt x="48260" y="511810"/>
                    </a:lnTo>
                    <a:lnTo>
                      <a:pt x="53340" y="518160"/>
                    </a:lnTo>
                    <a:lnTo>
                      <a:pt x="66040" y="530860"/>
                    </a:lnTo>
                    <a:lnTo>
                      <a:pt x="73660" y="535940"/>
                    </a:lnTo>
                    <a:lnTo>
                      <a:pt x="82550" y="539750"/>
                    </a:lnTo>
                    <a:lnTo>
                      <a:pt x="93980" y="541020"/>
                    </a:lnTo>
                    <a:lnTo>
                      <a:pt x="104140" y="543560"/>
                    </a:lnTo>
                    <a:lnTo>
                      <a:pt x="115570" y="543560"/>
                    </a:lnTo>
                    <a:lnTo>
                      <a:pt x="124460" y="544830"/>
                    </a:lnTo>
                    <a:lnTo>
                      <a:pt x="133350" y="544830"/>
                    </a:lnTo>
                    <a:lnTo>
                      <a:pt x="142240" y="547370"/>
                    </a:lnTo>
                    <a:lnTo>
                      <a:pt x="151130" y="549910"/>
                    </a:lnTo>
                    <a:lnTo>
                      <a:pt x="160020" y="552450"/>
                    </a:lnTo>
                    <a:lnTo>
                      <a:pt x="168910" y="554990"/>
                    </a:lnTo>
                    <a:lnTo>
                      <a:pt x="177800" y="556260"/>
                    </a:lnTo>
                    <a:lnTo>
                      <a:pt x="186690" y="557530"/>
                    </a:lnTo>
                    <a:lnTo>
                      <a:pt x="195580" y="557530"/>
                    </a:lnTo>
                    <a:lnTo>
                      <a:pt x="218440" y="558800"/>
                    </a:lnTo>
                    <a:lnTo>
                      <a:pt x="361950" y="558800"/>
                    </a:lnTo>
                    <a:lnTo>
                      <a:pt x="370840" y="557530"/>
                    </a:lnTo>
                    <a:lnTo>
                      <a:pt x="379730" y="554990"/>
                    </a:lnTo>
                    <a:lnTo>
                      <a:pt x="388620" y="552450"/>
                    </a:lnTo>
                    <a:lnTo>
                      <a:pt x="397510" y="546100"/>
                    </a:lnTo>
                    <a:lnTo>
                      <a:pt x="406400" y="537210"/>
                    </a:lnTo>
                    <a:lnTo>
                      <a:pt x="421640" y="519430"/>
                    </a:lnTo>
                    <a:lnTo>
                      <a:pt x="433070" y="506730"/>
                    </a:lnTo>
                    <a:lnTo>
                      <a:pt x="469900" y="469900"/>
                    </a:lnTo>
                  </a:path>
                </a:pathLst>
              </a:custGeom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9213850" y="2584450"/>
                <a:ext cx="1" cy="1181101"/>
              </a:xfrm>
              <a:custGeom>
                <a:avLst/>
                <a:gdLst/>
                <a:ahLst/>
                <a:cxnLst/>
                <a:rect l="0" t="0" r="0" b="0"/>
                <a:pathLst>
                  <a:path w="1" h="1181101">
                    <a:moveTo>
                      <a:pt x="0" y="0"/>
                    </a:moveTo>
                    <a:lnTo>
                      <a:pt x="0" y="1181100"/>
                    </a:lnTo>
                  </a:path>
                </a:pathLst>
              </a:custGeom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038850" y="5003800"/>
              <a:ext cx="469901" cy="1181101"/>
              <a:chOff x="6038850" y="5003800"/>
              <a:chExt cx="469901" cy="1181101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6038850" y="5359400"/>
                <a:ext cx="469901" cy="558801"/>
              </a:xfrm>
              <a:custGeom>
                <a:avLst/>
                <a:gdLst/>
                <a:ahLst/>
                <a:cxnLst/>
                <a:rect l="0" t="0" r="0" b="0"/>
                <a:pathLst>
                  <a:path w="469901" h="558801">
                    <a:moveTo>
                      <a:pt x="393700" y="0"/>
                    </a:moveTo>
                    <a:lnTo>
                      <a:pt x="191770" y="0"/>
                    </a:lnTo>
                    <a:lnTo>
                      <a:pt x="180340" y="1270"/>
                    </a:lnTo>
                    <a:lnTo>
                      <a:pt x="168910" y="3810"/>
                    </a:lnTo>
                    <a:lnTo>
                      <a:pt x="160020" y="6350"/>
                    </a:lnTo>
                    <a:lnTo>
                      <a:pt x="149860" y="8890"/>
                    </a:lnTo>
                    <a:lnTo>
                      <a:pt x="140970" y="10160"/>
                    </a:lnTo>
                    <a:lnTo>
                      <a:pt x="132080" y="11430"/>
                    </a:lnTo>
                    <a:lnTo>
                      <a:pt x="123190" y="12700"/>
                    </a:lnTo>
                    <a:lnTo>
                      <a:pt x="114300" y="15240"/>
                    </a:lnTo>
                    <a:lnTo>
                      <a:pt x="106680" y="19050"/>
                    </a:lnTo>
                    <a:lnTo>
                      <a:pt x="99060" y="24130"/>
                    </a:lnTo>
                    <a:lnTo>
                      <a:pt x="87630" y="36830"/>
                    </a:lnTo>
                    <a:lnTo>
                      <a:pt x="77470" y="52070"/>
                    </a:lnTo>
                    <a:lnTo>
                      <a:pt x="68580" y="68580"/>
                    </a:lnTo>
                    <a:lnTo>
                      <a:pt x="59690" y="85090"/>
                    </a:lnTo>
                    <a:lnTo>
                      <a:pt x="46990" y="101600"/>
                    </a:lnTo>
                    <a:lnTo>
                      <a:pt x="33020" y="116840"/>
                    </a:lnTo>
                    <a:lnTo>
                      <a:pt x="22860" y="128270"/>
                    </a:lnTo>
                    <a:lnTo>
                      <a:pt x="13970" y="142240"/>
                    </a:lnTo>
                    <a:lnTo>
                      <a:pt x="8890" y="149860"/>
                    </a:lnTo>
                    <a:lnTo>
                      <a:pt x="3810" y="166370"/>
                    </a:lnTo>
                    <a:lnTo>
                      <a:pt x="1270" y="182880"/>
                    </a:lnTo>
                    <a:lnTo>
                      <a:pt x="1270" y="199390"/>
                    </a:lnTo>
                    <a:lnTo>
                      <a:pt x="0" y="215900"/>
                    </a:lnTo>
                    <a:lnTo>
                      <a:pt x="0" y="439420"/>
                    </a:lnTo>
                    <a:lnTo>
                      <a:pt x="3810" y="457200"/>
                    </a:lnTo>
                    <a:lnTo>
                      <a:pt x="10160" y="472440"/>
                    </a:lnTo>
                    <a:lnTo>
                      <a:pt x="17780" y="483870"/>
                    </a:lnTo>
                    <a:lnTo>
                      <a:pt x="29210" y="494030"/>
                    </a:lnTo>
                    <a:lnTo>
                      <a:pt x="36830" y="499110"/>
                    </a:lnTo>
                    <a:lnTo>
                      <a:pt x="48260" y="511810"/>
                    </a:lnTo>
                    <a:lnTo>
                      <a:pt x="53340" y="518160"/>
                    </a:lnTo>
                    <a:lnTo>
                      <a:pt x="66040" y="530860"/>
                    </a:lnTo>
                    <a:lnTo>
                      <a:pt x="73660" y="535940"/>
                    </a:lnTo>
                    <a:lnTo>
                      <a:pt x="82550" y="539750"/>
                    </a:lnTo>
                    <a:lnTo>
                      <a:pt x="93980" y="541020"/>
                    </a:lnTo>
                    <a:lnTo>
                      <a:pt x="104140" y="543560"/>
                    </a:lnTo>
                    <a:lnTo>
                      <a:pt x="115570" y="543560"/>
                    </a:lnTo>
                    <a:lnTo>
                      <a:pt x="124460" y="544830"/>
                    </a:lnTo>
                    <a:lnTo>
                      <a:pt x="133350" y="544830"/>
                    </a:lnTo>
                    <a:lnTo>
                      <a:pt x="142240" y="547370"/>
                    </a:lnTo>
                    <a:lnTo>
                      <a:pt x="151130" y="549910"/>
                    </a:lnTo>
                    <a:lnTo>
                      <a:pt x="160020" y="552450"/>
                    </a:lnTo>
                    <a:lnTo>
                      <a:pt x="168910" y="554990"/>
                    </a:lnTo>
                    <a:lnTo>
                      <a:pt x="177800" y="556260"/>
                    </a:lnTo>
                    <a:lnTo>
                      <a:pt x="186690" y="557530"/>
                    </a:lnTo>
                    <a:lnTo>
                      <a:pt x="195580" y="557530"/>
                    </a:lnTo>
                    <a:lnTo>
                      <a:pt x="218440" y="558800"/>
                    </a:lnTo>
                    <a:lnTo>
                      <a:pt x="361950" y="558800"/>
                    </a:lnTo>
                    <a:lnTo>
                      <a:pt x="370840" y="557530"/>
                    </a:lnTo>
                    <a:lnTo>
                      <a:pt x="379730" y="554990"/>
                    </a:lnTo>
                    <a:lnTo>
                      <a:pt x="388620" y="552450"/>
                    </a:lnTo>
                    <a:lnTo>
                      <a:pt x="397510" y="546100"/>
                    </a:lnTo>
                    <a:lnTo>
                      <a:pt x="406400" y="537210"/>
                    </a:lnTo>
                    <a:lnTo>
                      <a:pt x="421640" y="519430"/>
                    </a:lnTo>
                    <a:lnTo>
                      <a:pt x="433070" y="506730"/>
                    </a:lnTo>
                    <a:lnTo>
                      <a:pt x="469900" y="469900"/>
                    </a:lnTo>
                  </a:path>
                </a:pathLst>
              </a:custGeom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292850" y="5003800"/>
                <a:ext cx="1" cy="1181101"/>
              </a:xfrm>
              <a:custGeom>
                <a:avLst/>
                <a:gdLst/>
                <a:ahLst/>
                <a:cxnLst/>
                <a:rect l="0" t="0" r="0" b="0"/>
                <a:pathLst>
                  <a:path w="1" h="1181101">
                    <a:moveTo>
                      <a:pt x="0" y="0"/>
                    </a:moveTo>
                    <a:lnTo>
                      <a:pt x="0" y="1181100"/>
                    </a:lnTo>
                  </a:path>
                </a:pathLst>
              </a:custGeom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826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7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981200" y="0"/>
            <a:ext cx="7245858" cy="6724372"/>
            <a:chOff x="1981200" y="0"/>
            <a:chExt cx="7245858" cy="6724372"/>
          </a:xfrm>
        </p:grpSpPr>
        <p:sp>
          <p:nvSpPr>
            <p:cNvPr id="2" name="TextBox 1"/>
            <p:cNvSpPr txBox="1"/>
            <p:nvPr/>
          </p:nvSpPr>
          <p:spPr>
            <a:xfrm>
              <a:off x="4572000" y="0"/>
              <a:ext cx="2006600" cy="121571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300" smtClean="0">
                  <a:solidFill>
                    <a:srgbClr val="FF0000"/>
                  </a:solidFill>
                  <a:latin typeface="Times New Roman - 98"/>
                </a:rPr>
                <a:t>3</a:t>
              </a:r>
              <a:endParaRPr lang="en-US" sz="7300">
                <a:solidFill>
                  <a:srgbClr val="FF0000"/>
                </a:solidFill>
                <a:latin typeface="Times New Roman - 98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019800" y="723900"/>
              <a:ext cx="1955800" cy="118494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100" smtClean="0">
                  <a:solidFill>
                    <a:srgbClr val="FF0000"/>
                  </a:solidFill>
                  <a:latin typeface="Times New Roman - 95"/>
                </a:rPr>
                <a:t>6</a:t>
              </a:r>
              <a:endParaRPr lang="en-US" sz="7100">
                <a:solidFill>
                  <a:srgbClr val="FF0000"/>
                </a:solidFill>
                <a:latin typeface="Times New Roman - 95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46900" y="2032000"/>
              <a:ext cx="2280158" cy="155427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500" smtClean="0">
                  <a:solidFill>
                    <a:srgbClr val="FF0000"/>
                  </a:solidFill>
                  <a:latin typeface="Times New Roman - 127"/>
                </a:rPr>
                <a:t>9</a:t>
              </a:r>
              <a:endParaRPr lang="en-US" sz="9500">
                <a:solidFill>
                  <a:srgbClr val="FF0000"/>
                </a:solidFill>
                <a:latin typeface="Times New Roman - 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9600" y="3416300"/>
              <a:ext cx="2209800" cy="132343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000" smtClean="0">
                  <a:solidFill>
                    <a:srgbClr val="FF0000"/>
                  </a:solidFill>
                  <a:latin typeface="Times New Roman - 107"/>
                </a:rPr>
                <a:t>2</a:t>
              </a:r>
              <a:endParaRPr lang="en-US" sz="8000">
                <a:solidFill>
                  <a:srgbClr val="FF0000"/>
                </a:solidFill>
                <a:latin typeface="Times New Roman - 10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70600" y="4622800"/>
              <a:ext cx="2108200" cy="129266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800" smtClean="0">
                  <a:solidFill>
                    <a:srgbClr val="FF0000"/>
                  </a:solidFill>
                  <a:latin typeface="Times New Roman - 104"/>
                </a:rPr>
                <a:t>5</a:t>
              </a:r>
              <a:endParaRPr lang="en-US" sz="7800">
                <a:solidFill>
                  <a:srgbClr val="FF0000"/>
                </a:solidFill>
                <a:latin typeface="Times New Roman - 104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99000" y="5308600"/>
              <a:ext cx="2183892" cy="141577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600" smtClean="0">
                  <a:solidFill>
                    <a:srgbClr val="FF0000"/>
                  </a:solidFill>
                  <a:latin typeface="Times New Roman - 115"/>
                </a:rPr>
                <a:t>8</a:t>
              </a:r>
              <a:endParaRPr lang="en-US" sz="8600">
                <a:solidFill>
                  <a:srgbClr val="FF0000"/>
                </a:solidFill>
                <a:latin typeface="Times New Roman - 115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36900" y="4914900"/>
              <a:ext cx="2006600" cy="121571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300" smtClean="0">
                  <a:solidFill>
                    <a:srgbClr val="FF0000"/>
                  </a:solidFill>
                  <a:latin typeface="Times New Roman - 97"/>
                </a:rPr>
                <a:t>1</a:t>
              </a:r>
              <a:endParaRPr lang="en-US" sz="7300">
                <a:solidFill>
                  <a:srgbClr val="FF0000"/>
                </a:solidFill>
                <a:latin typeface="Times New Roman - 9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70100" y="3632200"/>
              <a:ext cx="2159000" cy="132343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000" smtClean="0">
                  <a:solidFill>
                    <a:srgbClr val="FF0000"/>
                  </a:solidFill>
                  <a:latin typeface="Times New Roman - 106"/>
                </a:rPr>
                <a:t>4</a:t>
              </a:r>
              <a:endParaRPr lang="en-US" sz="8000">
                <a:solidFill>
                  <a:srgbClr val="FF0000"/>
                </a:solidFill>
                <a:latin typeface="Times New Roman - 106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057400"/>
              <a:ext cx="2108200" cy="129266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800" smtClean="0">
                  <a:solidFill>
                    <a:srgbClr val="FF0000"/>
                  </a:solidFill>
                  <a:latin typeface="Times New Roman - 104"/>
                </a:rPr>
                <a:t>7</a:t>
              </a:r>
              <a:endParaRPr lang="en-US" sz="7800">
                <a:solidFill>
                  <a:srgbClr val="FF0000"/>
                </a:solidFill>
                <a:latin typeface="Times New Roman - 104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70200" y="698500"/>
              <a:ext cx="2108200" cy="129266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800" smtClean="0">
                  <a:solidFill>
                    <a:srgbClr val="FF0000"/>
                  </a:solidFill>
                  <a:latin typeface="Times New Roman - 104"/>
                </a:rPr>
                <a:t>0</a:t>
              </a:r>
              <a:endParaRPr lang="en-US" sz="7800">
                <a:solidFill>
                  <a:srgbClr val="FF0000"/>
                </a:solidFill>
                <a:latin typeface="Times New Roman - 1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102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08200" y="177800"/>
            <a:ext cx="6743700" cy="5931595"/>
            <a:chOff x="2108200" y="177800"/>
            <a:chExt cx="6743700" cy="5931595"/>
          </a:xfrm>
        </p:grpSpPr>
        <p:sp>
          <p:nvSpPr>
            <p:cNvPr id="2" name="TextBox 1"/>
            <p:cNvSpPr txBox="1"/>
            <p:nvPr/>
          </p:nvSpPr>
          <p:spPr>
            <a:xfrm>
              <a:off x="4432300" y="177800"/>
              <a:ext cx="2108200" cy="129266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800" smtClean="0">
                  <a:solidFill>
                    <a:srgbClr val="FF0000"/>
                  </a:solidFill>
                  <a:latin typeface="Times New Roman - 104"/>
                </a:rPr>
                <a:t>4</a:t>
              </a:r>
              <a:endParaRPr lang="en-US" sz="7800">
                <a:solidFill>
                  <a:srgbClr val="FF0000"/>
                </a:solidFill>
                <a:latin typeface="Times New Roman - 104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743700" y="2108200"/>
              <a:ext cx="2108200" cy="129266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800" smtClean="0">
                  <a:solidFill>
                    <a:srgbClr val="FF0000"/>
                  </a:solidFill>
                  <a:latin typeface="Times New Roman - 104"/>
                </a:rPr>
                <a:t>8</a:t>
              </a:r>
              <a:endParaRPr lang="en-US" sz="7800">
                <a:solidFill>
                  <a:srgbClr val="FF0000"/>
                </a:solidFill>
                <a:latin typeface="Times New Roman - 104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78500" y="4724400"/>
              <a:ext cx="2286000" cy="138499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400" smtClean="0">
                  <a:solidFill>
                    <a:srgbClr val="FF0000"/>
                  </a:solidFill>
                  <a:latin typeface="Times New Roman - 113"/>
                </a:rPr>
                <a:t>2</a:t>
              </a:r>
              <a:endParaRPr lang="en-US" sz="8400">
                <a:solidFill>
                  <a:srgbClr val="FF0000"/>
                </a:solidFill>
                <a:latin typeface="Times New Roman - 113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87600" y="4597400"/>
              <a:ext cx="2463800" cy="149271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100" smtClean="0">
                  <a:solidFill>
                    <a:srgbClr val="FF0000"/>
                  </a:solidFill>
                  <a:latin typeface="Times New Roman - 121"/>
                </a:rPr>
                <a:t>6</a:t>
              </a:r>
              <a:endParaRPr lang="en-US" sz="9100">
                <a:solidFill>
                  <a:srgbClr val="FF0000"/>
                </a:solidFill>
                <a:latin typeface="Times New Roman - 121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08200" y="2019300"/>
              <a:ext cx="2235200" cy="136960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300" smtClean="0">
                  <a:solidFill>
                    <a:srgbClr val="FF0000"/>
                  </a:solidFill>
                  <a:latin typeface="Times New Roman - 110"/>
                </a:rPr>
                <a:t>0</a:t>
              </a:r>
              <a:endParaRPr lang="en-US" sz="8300">
                <a:solidFill>
                  <a:srgbClr val="FF0000"/>
                </a:solidFill>
                <a:latin typeface="Times New Roman - 11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33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476500" y="660400"/>
            <a:ext cx="6794500" cy="5485894"/>
            <a:chOff x="2476500" y="660400"/>
            <a:chExt cx="6794500" cy="5485894"/>
          </a:xfrm>
        </p:grpSpPr>
        <p:sp>
          <p:nvSpPr>
            <p:cNvPr id="2" name="TextBox 1"/>
            <p:cNvSpPr txBox="1"/>
            <p:nvPr/>
          </p:nvSpPr>
          <p:spPr>
            <a:xfrm>
              <a:off x="4699000" y="660400"/>
              <a:ext cx="2387600" cy="146193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900" smtClean="0">
                  <a:solidFill>
                    <a:srgbClr val="FF0080"/>
                  </a:solidFill>
                  <a:latin typeface="Times New Roman - 118"/>
                </a:rPr>
                <a:t>5</a:t>
              </a:r>
              <a:endParaRPr lang="en-US" sz="8900">
                <a:solidFill>
                  <a:srgbClr val="FF0080"/>
                </a:solidFill>
                <a:latin typeface="Times New Roman - 118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451600" y="2514600"/>
              <a:ext cx="2819400" cy="147732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000" smtClean="0">
                  <a:solidFill>
                    <a:srgbClr val="FF0080"/>
                  </a:solidFill>
                  <a:latin typeface="Times New Roman - 121"/>
                </a:rPr>
                <a:t>O</a:t>
              </a:r>
              <a:endParaRPr lang="en-US" sz="9000">
                <a:solidFill>
                  <a:srgbClr val="FF0080"/>
                </a:solidFill>
                <a:latin typeface="Times New Roman - 121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60900" y="4622800"/>
              <a:ext cx="2309622" cy="152349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300" smtClean="0">
                  <a:solidFill>
                    <a:srgbClr val="FF0080"/>
                  </a:solidFill>
                  <a:latin typeface="Times New Roman - 124"/>
                </a:rPr>
                <a:t>5</a:t>
              </a:r>
              <a:endParaRPr lang="en-US" sz="9300">
                <a:solidFill>
                  <a:srgbClr val="FF0080"/>
                </a:solidFill>
                <a:latin typeface="Times New Roman - 124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76500" y="2527300"/>
              <a:ext cx="2819400" cy="147732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000" smtClean="0">
                  <a:solidFill>
                    <a:srgbClr val="FF0080"/>
                  </a:solidFill>
                  <a:latin typeface="Times New Roman - 121"/>
                </a:rPr>
                <a:t>O</a:t>
              </a:r>
              <a:endParaRPr lang="en-US" sz="9000">
                <a:solidFill>
                  <a:srgbClr val="FF0080"/>
                </a:solidFill>
                <a:latin typeface="Times New Roman - 121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59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0" y="558800"/>
            <a:ext cx="5943600" cy="5203805"/>
            <a:chOff x="2286000" y="558800"/>
            <a:chExt cx="5943600" cy="5203805"/>
          </a:xfrm>
        </p:grpSpPr>
        <p:sp>
          <p:nvSpPr>
            <p:cNvPr id="2" name="TextBox 1"/>
            <p:cNvSpPr txBox="1"/>
            <p:nvPr/>
          </p:nvSpPr>
          <p:spPr>
            <a:xfrm>
              <a:off x="4229100" y="558800"/>
              <a:ext cx="2565400" cy="156966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600" smtClean="0">
                  <a:solidFill>
                    <a:srgbClr val="FF0000"/>
                  </a:solidFill>
                  <a:latin typeface="Times New Roman - 128"/>
                </a:rPr>
                <a:t>6</a:t>
              </a:r>
              <a:endParaRPr lang="en-US" sz="9600">
                <a:solidFill>
                  <a:srgbClr val="FF0000"/>
                </a:solidFill>
                <a:latin typeface="Times New Roman - 128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16600" y="1790700"/>
              <a:ext cx="2413000" cy="147732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000" smtClean="0">
                  <a:solidFill>
                    <a:srgbClr val="FF0000"/>
                  </a:solidFill>
                  <a:latin typeface="Times New Roman - 120"/>
                </a:rPr>
                <a:t>2</a:t>
              </a:r>
              <a:endParaRPr lang="en-US" sz="9000">
                <a:solidFill>
                  <a:srgbClr val="FF0000"/>
                </a:solidFill>
                <a:latin typeface="Times New Roman - 12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0" y="1816100"/>
              <a:ext cx="2514600" cy="152349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300" smtClean="0">
                  <a:solidFill>
                    <a:srgbClr val="FF0000"/>
                  </a:solidFill>
                  <a:latin typeface="Times New Roman - 125"/>
                </a:rPr>
                <a:t>0</a:t>
              </a:r>
              <a:endParaRPr lang="en-US" sz="9300">
                <a:solidFill>
                  <a:srgbClr val="FF0000"/>
                </a:solidFill>
                <a:latin typeface="Times New Roman - 125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24500" y="4254500"/>
              <a:ext cx="2463800" cy="150810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200" smtClean="0">
                  <a:solidFill>
                    <a:srgbClr val="FF0000"/>
                  </a:solidFill>
                  <a:latin typeface="Times New Roman - 122"/>
                </a:rPr>
                <a:t>8</a:t>
              </a:r>
              <a:endParaRPr lang="en-US" sz="9200">
                <a:solidFill>
                  <a:srgbClr val="FF0000"/>
                </a:solidFill>
                <a:latin typeface="Times New Roman - 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49600" y="4152900"/>
              <a:ext cx="2514600" cy="152349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300" smtClean="0">
                  <a:solidFill>
                    <a:srgbClr val="FF0000"/>
                  </a:solidFill>
                  <a:latin typeface="Times New Roman - 125"/>
                </a:rPr>
                <a:t>4</a:t>
              </a:r>
              <a:endParaRPr lang="en-US" sz="9300">
                <a:solidFill>
                  <a:srgbClr val="FF0000"/>
                </a:solidFill>
                <a:latin typeface="Times New Roman - 125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07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79600" y="241300"/>
            <a:ext cx="6832600" cy="5659229"/>
            <a:chOff x="1879600" y="241300"/>
            <a:chExt cx="6832600" cy="5659229"/>
          </a:xfrm>
        </p:grpSpPr>
        <p:sp>
          <p:nvSpPr>
            <p:cNvPr id="2" name="TextBox 1"/>
            <p:cNvSpPr txBox="1"/>
            <p:nvPr/>
          </p:nvSpPr>
          <p:spPr>
            <a:xfrm>
              <a:off x="4737100" y="241300"/>
              <a:ext cx="1537716" cy="101566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000" smtClean="0">
                  <a:solidFill>
                    <a:srgbClr val="FF0000"/>
                  </a:solidFill>
                  <a:latin typeface="Times New Roman - 80"/>
                </a:rPr>
                <a:t>7</a:t>
              </a:r>
              <a:endParaRPr lang="en-US" sz="6000">
                <a:solidFill>
                  <a:srgbClr val="FF0000"/>
                </a:solidFill>
                <a:latin typeface="Times New Roman - 8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134100" y="558800"/>
              <a:ext cx="1981200" cy="12003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200" smtClean="0">
                  <a:solidFill>
                    <a:srgbClr val="FF0000"/>
                  </a:solidFill>
                  <a:latin typeface="Times New Roman - 97"/>
                </a:rPr>
                <a:t>4</a:t>
              </a:r>
              <a:endParaRPr lang="en-US" sz="7200">
                <a:solidFill>
                  <a:srgbClr val="FF0000"/>
                </a:solidFill>
                <a:latin typeface="Times New Roman - 9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58000" y="2095500"/>
              <a:ext cx="1752600" cy="10618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300" smtClean="0">
                  <a:solidFill>
                    <a:srgbClr val="FF0000"/>
                  </a:solidFill>
                  <a:latin typeface="Times New Roman - 85"/>
                </a:rPr>
                <a:t>1</a:t>
              </a:r>
              <a:endParaRPr lang="en-US" sz="6300">
                <a:solidFill>
                  <a:srgbClr val="FF0000"/>
                </a:solidFill>
                <a:latin typeface="Times New Roman - 85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07200" y="3619500"/>
              <a:ext cx="1905000" cy="115416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900" smtClean="0">
                  <a:solidFill>
                    <a:srgbClr val="FF0000"/>
                  </a:solidFill>
                  <a:latin typeface="Times New Roman - 93"/>
                </a:rPr>
                <a:t>8</a:t>
              </a:r>
              <a:endParaRPr lang="en-US" sz="6900">
                <a:solidFill>
                  <a:srgbClr val="FF0000"/>
                </a:solidFill>
                <a:latin typeface="Times New Roman - 93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45200" y="4597400"/>
              <a:ext cx="1828800" cy="11079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600" smtClean="0">
                  <a:solidFill>
                    <a:srgbClr val="FF0000"/>
                  </a:solidFill>
                  <a:latin typeface="Times New Roman - 89"/>
                </a:rPr>
                <a:t>5</a:t>
              </a:r>
              <a:endParaRPr lang="en-US" sz="6600">
                <a:solidFill>
                  <a:srgbClr val="FF0000"/>
                </a:solidFill>
                <a:latin typeface="Times New Roman - 8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70400" y="4838700"/>
              <a:ext cx="1752600" cy="10618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300" smtClean="0">
                  <a:solidFill>
                    <a:srgbClr val="FF0000"/>
                  </a:solidFill>
                  <a:latin typeface="Times New Roman - 85"/>
                </a:rPr>
                <a:t>2</a:t>
              </a:r>
              <a:endParaRPr lang="en-US" sz="6300">
                <a:solidFill>
                  <a:srgbClr val="FF0000"/>
                </a:solidFill>
                <a:latin typeface="Times New Roman - 85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98800" y="4572000"/>
              <a:ext cx="1727200" cy="10618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300" smtClean="0">
                  <a:solidFill>
                    <a:srgbClr val="FF0000"/>
                  </a:solidFill>
                  <a:latin typeface="Times New Roman - 84"/>
                </a:rPr>
                <a:t>9</a:t>
              </a:r>
              <a:endParaRPr lang="en-US" sz="6300">
                <a:solidFill>
                  <a:srgbClr val="FF0000"/>
                </a:solidFill>
                <a:latin typeface="Times New Roman - 84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82800" y="3606800"/>
              <a:ext cx="1803400" cy="110799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600" smtClean="0">
                  <a:solidFill>
                    <a:srgbClr val="FF0000"/>
                  </a:solidFill>
                  <a:latin typeface="Times New Roman - 88"/>
                </a:rPr>
                <a:t>6</a:t>
              </a:r>
              <a:endParaRPr lang="en-US" sz="6600">
                <a:solidFill>
                  <a:srgbClr val="FF0000"/>
                </a:solidFill>
                <a:latin typeface="Times New Roman - 8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79600" y="1879600"/>
              <a:ext cx="1981200" cy="120032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200" smtClean="0">
                  <a:solidFill>
                    <a:srgbClr val="FF0000"/>
                  </a:solidFill>
                  <a:latin typeface="Times New Roman - 97"/>
                </a:rPr>
                <a:t>3</a:t>
              </a:r>
              <a:endParaRPr lang="en-US" sz="7200">
                <a:solidFill>
                  <a:srgbClr val="FF0000"/>
                </a:solidFill>
                <a:latin typeface="Times New Roman - 9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6400" y="520700"/>
              <a:ext cx="1879600" cy="115416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6900" smtClean="0">
                  <a:solidFill>
                    <a:srgbClr val="FF0000"/>
                  </a:solidFill>
                  <a:latin typeface="Times New Roman - 92"/>
                </a:rPr>
                <a:t>0</a:t>
              </a:r>
              <a:endParaRPr lang="en-US" sz="6900">
                <a:solidFill>
                  <a:srgbClr val="FF0000"/>
                </a:solidFill>
                <a:latin typeface="Times New Roman - 9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01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59000" y="546100"/>
            <a:ext cx="6464300" cy="4967595"/>
            <a:chOff x="2159000" y="546100"/>
            <a:chExt cx="6464300" cy="4967595"/>
          </a:xfrm>
        </p:grpSpPr>
        <p:sp>
          <p:nvSpPr>
            <p:cNvPr id="2" name="TextBox 1"/>
            <p:cNvSpPr txBox="1"/>
            <p:nvPr/>
          </p:nvSpPr>
          <p:spPr>
            <a:xfrm>
              <a:off x="4318000" y="546100"/>
              <a:ext cx="2260600" cy="138499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400" smtClean="0">
                  <a:solidFill>
                    <a:srgbClr val="FF0000"/>
                  </a:solidFill>
                  <a:latin typeface="Times New Roman - 112"/>
                </a:rPr>
                <a:t>8</a:t>
              </a:r>
              <a:endParaRPr lang="en-US" sz="8400">
                <a:solidFill>
                  <a:srgbClr val="FF0000"/>
                </a:solidFill>
                <a:latin typeface="Times New Roman - 112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362700" y="2298700"/>
              <a:ext cx="2260600" cy="138499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400" smtClean="0">
                  <a:solidFill>
                    <a:srgbClr val="FF0000"/>
                  </a:solidFill>
                  <a:latin typeface="Times New Roman - 112"/>
                </a:rPr>
                <a:t>6</a:t>
              </a:r>
              <a:endParaRPr lang="en-US" sz="8400">
                <a:solidFill>
                  <a:srgbClr val="FF0000"/>
                </a:solidFill>
                <a:latin typeface="Times New Roman - 112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78500" y="4267200"/>
              <a:ext cx="2057400" cy="124649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500" smtClean="0">
                  <a:solidFill>
                    <a:srgbClr val="FF0000"/>
                  </a:solidFill>
                  <a:latin typeface="Times New Roman - 101"/>
                </a:rPr>
                <a:t>4</a:t>
              </a:r>
              <a:endParaRPr lang="en-US" sz="7500">
                <a:solidFill>
                  <a:srgbClr val="FF0000"/>
                </a:solidFill>
                <a:latin typeface="Times New Roman - 101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30500" y="3987800"/>
              <a:ext cx="2057400" cy="124649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500" smtClean="0">
                  <a:solidFill>
                    <a:srgbClr val="FF0000"/>
                  </a:solidFill>
                  <a:latin typeface="Times New Roman - 101"/>
                </a:rPr>
                <a:t>2</a:t>
              </a:r>
              <a:endParaRPr lang="en-US" sz="7500">
                <a:solidFill>
                  <a:srgbClr val="FF0000"/>
                </a:solidFill>
                <a:latin typeface="Times New Roman - 101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59000" y="1651000"/>
              <a:ext cx="2260600" cy="138499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8400" smtClean="0">
                  <a:solidFill>
                    <a:srgbClr val="FF0000"/>
                  </a:solidFill>
                  <a:latin typeface="Times New Roman - 112"/>
                </a:rPr>
                <a:t>0</a:t>
              </a:r>
              <a:endParaRPr lang="en-US" sz="8400">
                <a:solidFill>
                  <a:srgbClr val="FF0000"/>
                </a:solidFill>
                <a:latin typeface="Times New Roman - 11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14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4300" y="1155700"/>
            <a:ext cx="17018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200" smtClean="0">
                <a:solidFill>
                  <a:srgbClr val="FF0000"/>
                </a:solidFill>
                <a:latin typeface="Times New Roman - 82"/>
              </a:rPr>
              <a:t>9</a:t>
            </a:r>
            <a:endParaRPr lang="en-US" sz="6200">
              <a:solidFill>
                <a:srgbClr val="FF0000"/>
              </a:solidFill>
              <a:latin typeface="Times New Roman - 8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73900" y="2374900"/>
            <a:ext cx="1778000" cy="10926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500" smtClean="0">
                <a:solidFill>
                  <a:srgbClr val="FF0000"/>
                </a:solidFill>
                <a:latin typeface="Times New Roman - 86"/>
              </a:rPr>
              <a:t>8</a:t>
            </a:r>
            <a:endParaRPr lang="en-US" sz="6500">
              <a:solidFill>
                <a:srgbClr val="FF0000"/>
              </a:solidFill>
              <a:latin typeface="Times New Roman - 8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3975100"/>
            <a:ext cx="17018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200" smtClean="0">
                <a:solidFill>
                  <a:srgbClr val="FF0000"/>
                </a:solidFill>
                <a:latin typeface="Times New Roman - 82"/>
              </a:rPr>
              <a:t>7</a:t>
            </a:r>
            <a:endParaRPr lang="en-US" sz="6200">
              <a:solidFill>
                <a:srgbClr val="FF0000"/>
              </a:solidFill>
              <a:latin typeface="Times New Roman - 8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0" y="4800600"/>
            <a:ext cx="177800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400" smtClean="0">
                <a:solidFill>
                  <a:srgbClr val="FF0000"/>
                </a:solidFill>
                <a:latin typeface="Times New Roman - 86"/>
              </a:rPr>
              <a:t>6</a:t>
            </a:r>
            <a:endParaRPr lang="en-US" sz="6400">
              <a:solidFill>
                <a:srgbClr val="FF0000"/>
              </a:solidFill>
              <a:latin typeface="Times New Roman - 8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9000" y="5054600"/>
            <a:ext cx="1778000" cy="10926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500" smtClean="0">
                <a:solidFill>
                  <a:srgbClr val="FF0000"/>
                </a:solidFill>
                <a:latin typeface="Times New Roman - 86"/>
              </a:rPr>
              <a:t>5</a:t>
            </a:r>
            <a:endParaRPr lang="en-US" sz="6500">
              <a:solidFill>
                <a:srgbClr val="FF0000"/>
              </a:solidFill>
              <a:latin typeface="Times New Roman - 8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9600" y="4711700"/>
            <a:ext cx="1778000" cy="10926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500" smtClean="0">
                <a:solidFill>
                  <a:srgbClr val="FF0000"/>
                </a:solidFill>
                <a:latin typeface="Times New Roman - 86"/>
              </a:rPr>
              <a:t>4</a:t>
            </a:r>
            <a:endParaRPr lang="en-US" sz="6500">
              <a:solidFill>
                <a:srgbClr val="FF0000"/>
              </a:solidFill>
              <a:latin typeface="Times New Roman - 8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500" y="3568700"/>
            <a:ext cx="1828800" cy="110799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600" smtClean="0">
                <a:solidFill>
                  <a:srgbClr val="FF0000"/>
                </a:solidFill>
                <a:latin typeface="Times New Roman - 89"/>
              </a:rPr>
              <a:t>3</a:t>
            </a:r>
            <a:endParaRPr lang="en-US" sz="6600">
              <a:solidFill>
                <a:srgbClr val="FF0000"/>
              </a:solidFill>
              <a:latin typeface="Times New Roman - 8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2006600"/>
            <a:ext cx="1879600" cy="11541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900" smtClean="0">
                <a:solidFill>
                  <a:srgbClr val="FF0000"/>
                </a:solidFill>
                <a:latin typeface="Times New Roman - 92"/>
              </a:rPr>
              <a:t>2</a:t>
            </a:r>
            <a:endParaRPr lang="en-US" sz="6900">
              <a:solidFill>
                <a:srgbClr val="FF0000"/>
              </a:solidFill>
              <a:latin typeface="Times New Roman - 9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8700" y="977900"/>
            <a:ext cx="17526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300" smtClean="0">
                <a:solidFill>
                  <a:srgbClr val="FF0000"/>
                </a:solidFill>
                <a:latin typeface="Times New Roman - 85"/>
              </a:rPr>
              <a:t>1</a:t>
            </a:r>
            <a:endParaRPr lang="en-US" sz="6300">
              <a:solidFill>
                <a:srgbClr val="FF0000"/>
              </a:solidFill>
              <a:latin typeface="Times New Roman - 85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0300" y="584200"/>
            <a:ext cx="1701800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200" smtClean="0">
                <a:solidFill>
                  <a:srgbClr val="FF0000"/>
                </a:solidFill>
                <a:latin typeface="Times New Roman - 82"/>
              </a:rPr>
              <a:t>0</a:t>
            </a:r>
            <a:endParaRPr lang="en-US" sz="6200">
              <a:solidFill>
                <a:srgbClr val="FF0000"/>
              </a:solidFill>
              <a:latin typeface="Times New Roman - 82"/>
            </a:endParaRPr>
          </a:p>
        </p:txBody>
      </p:sp>
    </p:spTree>
    <p:extLst>
      <p:ext uri="{BB962C8B-B14F-4D97-AF65-F5344CB8AC3E}">
        <p14:creationId xmlns:p14="http://schemas.microsoft.com/office/powerpoint/2010/main" val="118090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2600" y="762000"/>
            <a:ext cx="1778000" cy="11541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900" smtClean="0">
                <a:solidFill>
                  <a:srgbClr val="FF0000"/>
                </a:solidFill>
                <a:latin typeface="Times New Roman - 93"/>
              </a:rPr>
              <a:t>1</a:t>
            </a:r>
            <a:endParaRPr lang="en-US" sz="6900">
              <a:solidFill>
                <a:srgbClr val="FF0000"/>
              </a:solidFill>
              <a:latin typeface="Times New Roman - 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3500" y="1587500"/>
            <a:ext cx="16764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0" smtClean="0">
                <a:solidFill>
                  <a:srgbClr val="0000FF"/>
                </a:solidFill>
                <a:latin typeface="Times New Roman - 81"/>
              </a:rPr>
              <a:t>2</a:t>
            </a:r>
            <a:endParaRPr lang="en-US" sz="6000">
              <a:solidFill>
                <a:srgbClr val="0000FF"/>
              </a:solidFill>
              <a:latin typeface="Times New Roman - 8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8600" y="2844800"/>
            <a:ext cx="1778000" cy="115416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900" smtClean="0">
                <a:solidFill>
                  <a:srgbClr val="FF0000"/>
                </a:solidFill>
                <a:latin typeface="Times New Roman - 93"/>
              </a:rPr>
              <a:t>3</a:t>
            </a:r>
            <a:endParaRPr lang="en-US" sz="6900">
              <a:solidFill>
                <a:srgbClr val="FF0000"/>
              </a:solidFill>
              <a:latin typeface="Times New Roman - 93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3800" y="4229100"/>
            <a:ext cx="16764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0" smtClean="0">
                <a:solidFill>
                  <a:srgbClr val="0000FF"/>
                </a:solidFill>
                <a:latin typeface="Times New Roman - 81"/>
              </a:rPr>
              <a:t>4</a:t>
            </a:r>
            <a:endParaRPr lang="en-US" sz="6000">
              <a:solidFill>
                <a:srgbClr val="0000FF"/>
              </a:solidFill>
              <a:latin typeface="Times New Roman - 8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7300" y="4927600"/>
            <a:ext cx="17272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300" smtClean="0">
                <a:solidFill>
                  <a:srgbClr val="FF0000"/>
                </a:solidFill>
                <a:latin typeface="Times New Roman - 84"/>
              </a:rPr>
              <a:t>5</a:t>
            </a:r>
            <a:endParaRPr lang="en-US" sz="6300">
              <a:solidFill>
                <a:srgbClr val="FF0000"/>
              </a:solidFill>
              <a:latin typeface="Times New Roman - 8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1700" y="4711700"/>
            <a:ext cx="177800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400" smtClean="0">
                <a:solidFill>
                  <a:srgbClr val="0000FF"/>
                </a:solidFill>
                <a:latin typeface="Times New Roman - 86"/>
              </a:rPr>
              <a:t>6</a:t>
            </a:r>
            <a:endParaRPr lang="en-US" sz="6400">
              <a:solidFill>
                <a:srgbClr val="0000FF"/>
              </a:solidFill>
              <a:latin typeface="Times New Roman - 8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8700" y="3886200"/>
            <a:ext cx="1930400" cy="11849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100" smtClean="0">
                <a:solidFill>
                  <a:srgbClr val="FF0000"/>
                </a:solidFill>
                <a:latin typeface="Times New Roman - 94"/>
              </a:rPr>
              <a:t>7</a:t>
            </a:r>
            <a:endParaRPr lang="en-US" sz="7100">
              <a:solidFill>
                <a:srgbClr val="FF0000"/>
              </a:solidFill>
              <a:latin typeface="Times New Roman - 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1400" y="2159000"/>
            <a:ext cx="2006600" cy="121571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300" smtClean="0">
                <a:solidFill>
                  <a:srgbClr val="0000FF"/>
                </a:solidFill>
                <a:latin typeface="Times New Roman - 98"/>
              </a:rPr>
              <a:t>8</a:t>
            </a:r>
            <a:endParaRPr lang="en-US" sz="7300">
              <a:solidFill>
                <a:srgbClr val="0000FF"/>
              </a:solidFill>
              <a:latin typeface="Times New Roman - 9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0700" y="939800"/>
            <a:ext cx="1854200" cy="112338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700" smtClean="0">
                <a:solidFill>
                  <a:srgbClr val="FF0000"/>
                </a:solidFill>
                <a:latin typeface="Times New Roman - 90"/>
              </a:rPr>
              <a:t>9</a:t>
            </a:r>
            <a:endParaRPr lang="en-US" sz="6700">
              <a:solidFill>
                <a:srgbClr val="FF0000"/>
              </a:solidFill>
              <a:latin typeface="Times New Roman - 9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381000"/>
            <a:ext cx="1803400" cy="11849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100" smtClean="0">
                <a:solidFill>
                  <a:srgbClr val="0000FF"/>
                </a:solidFill>
                <a:latin typeface="Times New Roman - 95"/>
              </a:rPr>
              <a:t>0</a:t>
            </a:r>
            <a:endParaRPr lang="en-US" sz="7100">
              <a:solidFill>
                <a:srgbClr val="0000FF"/>
              </a:solidFill>
              <a:latin typeface="Times New Roman - 95"/>
            </a:endParaRPr>
          </a:p>
        </p:txBody>
      </p:sp>
    </p:spTree>
    <p:extLst>
      <p:ext uri="{BB962C8B-B14F-4D97-AF65-F5344CB8AC3E}">
        <p14:creationId xmlns:p14="http://schemas.microsoft.com/office/powerpoint/2010/main" val="124784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Custom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73" baseType="lpstr">
      <vt:lpstr>Arial</vt:lpstr>
      <vt:lpstr>Times New Roman - 121</vt:lpstr>
      <vt:lpstr>Times New Roman - 45</vt:lpstr>
      <vt:lpstr>Times New Roman - 57</vt:lpstr>
      <vt:lpstr>Times New Roman - 124</vt:lpstr>
      <vt:lpstr>Times New Roman - 84</vt:lpstr>
      <vt:lpstr>Times New Roman - 77</vt:lpstr>
      <vt:lpstr>Times New Roman - 59</vt:lpstr>
      <vt:lpstr>Times New Roman - 62</vt:lpstr>
      <vt:lpstr>Times New Roman - 49</vt:lpstr>
      <vt:lpstr>Times New Roman - 128</vt:lpstr>
      <vt:lpstr>Times New Roman - 81</vt:lpstr>
      <vt:lpstr>Times New Roman - 90</vt:lpstr>
      <vt:lpstr>Times New Roman - 107</vt:lpstr>
      <vt:lpstr>Times New Roman - 95</vt:lpstr>
      <vt:lpstr>Times New Roman - 67</vt:lpstr>
      <vt:lpstr>Times New Roman - 48</vt:lpstr>
      <vt:lpstr>Times New Roman - 65</vt:lpstr>
      <vt:lpstr>Times New Roman - 125</vt:lpstr>
      <vt:lpstr>Times New Roman - 138</vt:lpstr>
      <vt:lpstr>Times New Roman - 68</vt:lpstr>
      <vt:lpstr>Times New Roman - 89</vt:lpstr>
      <vt:lpstr>Times New Roman - 93</vt:lpstr>
      <vt:lpstr>Times New Roman - 94</vt:lpstr>
      <vt:lpstr>Times New Roman - 127</vt:lpstr>
      <vt:lpstr>Times New Roman - 53</vt:lpstr>
      <vt:lpstr>Times New Roman - 106</vt:lpstr>
      <vt:lpstr>Times New Roman - 118</vt:lpstr>
      <vt:lpstr>Times New Roman - 44</vt:lpstr>
      <vt:lpstr>Times New Roman - 80</vt:lpstr>
      <vt:lpstr>Comic Sans MS - 89</vt:lpstr>
      <vt:lpstr>Times New Roman - 82</vt:lpstr>
      <vt:lpstr>Times New Roman - 110</vt:lpstr>
      <vt:lpstr>Times New Roman - 104</vt:lpstr>
      <vt:lpstr>Calibri</vt:lpstr>
      <vt:lpstr>Times New Roman - 86</vt:lpstr>
      <vt:lpstr>Times New Roman - 113</vt:lpstr>
      <vt:lpstr>Times New Roman - 101</vt:lpstr>
      <vt:lpstr>Times New Roman - 98</vt:lpstr>
      <vt:lpstr>Times New Roman - 92</vt:lpstr>
      <vt:lpstr>Times New Roman - 43</vt:lpstr>
      <vt:lpstr>Times New Roman - 112</vt:lpstr>
      <vt:lpstr>Times New Roman - 122</vt:lpstr>
      <vt:lpstr>Times New Roman - 58</vt:lpstr>
      <vt:lpstr>Times New Roman - 97</vt:lpstr>
      <vt:lpstr>Times New Roman - 66</vt:lpstr>
      <vt:lpstr>Times New Roman - 85</vt:lpstr>
      <vt:lpstr>Times New Roman - 64</vt:lpstr>
      <vt:lpstr>Times New Roman - 120</vt:lpstr>
      <vt:lpstr>Times New Roman - 69</vt:lpstr>
      <vt:lpstr>Times New Roman - 60</vt:lpstr>
      <vt:lpstr>Times New Roman - 61</vt:lpstr>
      <vt:lpstr>Times New Roman - 117</vt:lpstr>
      <vt:lpstr>Times New Roman - 72</vt:lpstr>
      <vt:lpstr>Times New Roman - 88</vt:lpstr>
      <vt:lpstr>Times New Roman - 115</vt:lpstr>
      <vt:lpstr>Comic Sans MS - 90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2018-10-05T19:23:30Z</dcterms:created>
  <dcterms:modified xsi:type="dcterms:W3CDTF">2018-10-05T19:23:32Z</dcterms:modified>
</cp:coreProperties>
</file>