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0160000" cy="7620000"/>
  <p:notesSz cx="6858000" cy="9144000"/>
  <p:embeddedFontLst>
    <p:embeddedFont>
      <p:font typeface="Calibri" panose="020F0502020204030204" pitchFamily="34" charset="0"/>
      <p:regular r:id="rId38"/>
      <p:bold r:id="rId39"/>
      <p:italic r:id="rId40"/>
      <p:boldItalic r:id="rId4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3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8E52-DA31-4E15-84C2-5332E5B9BCC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0C1-D1CA-4C93-8DFB-84AA91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3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8E52-DA31-4E15-84C2-5332E5B9BCC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0C1-D1CA-4C93-8DFB-84AA91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8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8E52-DA31-4E15-84C2-5332E5B9BCC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0C1-D1CA-4C93-8DFB-84AA91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4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8E52-DA31-4E15-84C2-5332E5B9BCC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0C1-D1CA-4C93-8DFB-84AA91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0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8E52-DA31-4E15-84C2-5332E5B9BCC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0C1-D1CA-4C93-8DFB-84AA91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7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8E52-DA31-4E15-84C2-5332E5B9BCC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0C1-D1CA-4C93-8DFB-84AA91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9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8E52-DA31-4E15-84C2-5332E5B9BCC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0C1-D1CA-4C93-8DFB-84AA91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7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8E52-DA31-4E15-84C2-5332E5B9BCC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0C1-D1CA-4C93-8DFB-84AA91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8E52-DA31-4E15-84C2-5332E5B9BCC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0C1-D1CA-4C93-8DFB-84AA91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6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8E52-DA31-4E15-84C2-5332E5B9BCC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0C1-D1CA-4C93-8DFB-84AA91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8E52-DA31-4E15-84C2-5332E5B9BCC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0C1-D1CA-4C93-8DFB-84AA91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0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48E52-DA31-4E15-84C2-5332E5B9BCC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2A0C1-D1CA-4C93-8DFB-84AA91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2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7137" y="2540000"/>
            <a:ext cx="222732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D2B48C"/>
                </a:solidFill>
                <a:latin typeface="Comic Sans MS - 24"/>
              </a:rPr>
              <a:t>Dot Patterns</a:t>
            </a:r>
            <a:endParaRPr lang="en-US">
              <a:solidFill>
                <a:srgbClr val="D2B48C"/>
              </a:solidFill>
              <a:latin typeface="Comic Sans MS - 24"/>
            </a:endParaRPr>
          </a:p>
        </p:txBody>
      </p:sp>
    </p:spTree>
    <p:extLst>
      <p:ext uri="{BB962C8B-B14F-4D97-AF65-F5344CB8AC3E}">
        <p14:creationId xmlns:p14="http://schemas.microsoft.com/office/powerpoint/2010/main" val="233743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7500" y="406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06600" y="355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547100" y="41148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57800" y="16637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94200" y="31877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57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445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4000" y="1219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727200" y="4699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28700" y="2603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40600" y="279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53300" y="2489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83600" y="13843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45000" y="37846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38400" y="18669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13970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7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104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0200" y="10033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93900" y="990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" y="2641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66100" y="1981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78300" y="10033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03700" y="2717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05500" y="9779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1200" y="2692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69000" y="2730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49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3949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60600" y="3556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445000" y="4318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22500" y="39878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16700" y="4318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39370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70400" y="2184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83100" y="4000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2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16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55700" y="952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794000" y="952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172200" y="10160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68400" y="26416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45000" y="990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94000" y="26225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70400" y="26479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59500" y="26479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5100" y="26606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65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65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5900" y="3429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30400" y="165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44600" y="1676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78800" y="5969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18000" y="28956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4400" y="42799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07000" y="42926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2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29000" y="2514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403600" y="41529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4426800">
            <a:off x="7006717" y="1489964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19063200">
            <a:off x="-215873" y="-76201"/>
            <a:ext cx="3234902" cy="2879290"/>
            <a:chOff x="-215873" y="-76201"/>
            <a:chExt cx="3234902" cy="2879290"/>
          </a:xfrm>
        </p:grpSpPr>
        <p:sp>
          <p:nvSpPr>
            <p:cNvPr id="5" name="Oval 4"/>
            <p:cNvSpPr/>
            <p:nvPr/>
          </p:nvSpPr>
          <p:spPr>
            <a:xfrm rot="19893602">
              <a:off x="647697" y="-76201"/>
              <a:ext cx="1482344" cy="1482344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9893602">
              <a:off x="-215873" y="1308080"/>
              <a:ext cx="1482344" cy="1482344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9893602">
              <a:off x="1536685" y="1320745"/>
              <a:ext cx="1482344" cy="1482344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Oval 8"/>
          <p:cNvSpPr/>
          <p:nvPr/>
        </p:nvSpPr>
        <p:spPr>
          <a:xfrm>
            <a:off x="5080000" y="42037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0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33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68800" y="800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318000" y="2438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" y="2197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79900" y="49403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5588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74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608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5100" y="2730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816100" y="2730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77900" y="40640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861300" y="40767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61400" y="26670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61200" y="26543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95800" y="254000"/>
            <a:ext cx="1482344" cy="1482344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9700" y="104775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52600" y="100965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97700" y="10477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61400" y="10477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91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18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7000" y="2133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27000" y="584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4300" y="36830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597900" y="22987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85200" y="7366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585200" y="39370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08500" y="190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38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7214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9700" y="76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752600" y="76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636000" y="40767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57600" y="1930400"/>
            <a:ext cx="1482344" cy="1482344"/>
          </a:xfrm>
          <a:prstGeom prst="ellipse">
            <a:avLst/>
          </a:prstGeom>
          <a:solidFill>
            <a:srgbClr val="E6E6FA"/>
          </a:solidFill>
          <a:ln w="38100" cap="flat" cmpd="sng" algn="ctr">
            <a:solidFill>
              <a:srgbClr val="E6E6F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36000" y="63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35800" y="50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35800" y="41148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89100" y="4140200"/>
            <a:ext cx="1482344" cy="1482344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7950" y="4140200"/>
            <a:ext cx="1482344" cy="1482344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57800" y="1930400"/>
            <a:ext cx="1482344" cy="1482344"/>
          </a:xfrm>
          <a:prstGeom prst="ellipse">
            <a:avLst/>
          </a:prstGeom>
          <a:solidFill>
            <a:srgbClr val="E6E6FA"/>
          </a:solidFill>
          <a:ln w="38100" cap="flat" cmpd="sng" algn="ctr">
            <a:solidFill>
              <a:srgbClr val="E6E6F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2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63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176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9700" y="76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752600" y="76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636000" y="63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35800" y="50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30700" y="4127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71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40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98500" y="965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362200" y="952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3100" y="2603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505700" y="1041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05700" y="27432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64000" y="10033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89400" y="2717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91200" y="9779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49500" y="26543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54700" y="2730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10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241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28900" y="190500"/>
            <a:ext cx="5534025" cy="1240663"/>
            <a:chOff x="2628900" y="190500"/>
            <a:chExt cx="5534025" cy="1240663"/>
          </a:xfrm>
        </p:grpSpPr>
        <p:sp>
          <p:nvSpPr>
            <p:cNvPr id="2" name="Oval 1"/>
            <p:cNvSpPr/>
            <p:nvPr/>
          </p:nvSpPr>
          <p:spPr>
            <a:xfrm>
              <a:off x="2628900" y="270129"/>
              <a:ext cx="1205738" cy="1161034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4033774" y="220345"/>
              <a:ext cx="1205738" cy="1161034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6957188" y="190500"/>
              <a:ext cx="1205737" cy="1161034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480050" y="210439"/>
              <a:ext cx="1205738" cy="1161034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4804029" y="3491484"/>
            <a:ext cx="1159510" cy="115519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89879" y="4501134"/>
            <a:ext cx="1159510" cy="115519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00979" y="2456434"/>
            <a:ext cx="1159510" cy="115519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68979" y="4488434"/>
            <a:ext cx="1159510" cy="115519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94379" y="2443734"/>
            <a:ext cx="1159510" cy="115519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529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4152900" y="3441700"/>
            <a:ext cx="19304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500" smtClean="0">
                <a:solidFill>
                  <a:srgbClr val="D2B48C"/>
                </a:solidFill>
                <a:latin typeface="Comic Sans MS - 20"/>
              </a:rPr>
              <a:t>Return Home</a:t>
            </a:r>
          </a:p>
          <a:p>
            <a:pPr algn="ctr"/>
            <a:r>
              <a:rPr lang="en-US" sz="1500" smtClean="0">
                <a:solidFill>
                  <a:srgbClr val="D2B48C"/>
                </a:solidFill>
                <a:latin typeface="Comic Sans MS - 20"/>
              </a:rPr>
              <a:t>C</a:t>
            </a:r>
            <a:r>
              <a:rPr lang="en-US" sz="700" smtClean="0">
                <a:solidFill>
                  <a:srgbClr val="D2B48C"/>
                </a:solidFill>
                <a:latin typeface="Comic Sans MS - 8"/>
              </a:rPr>
              <a:t>lick white box</a:t>
            </a:r>
            <a:endParaRPr lang="en-US" sz="700">
              <a:solidFill>
                <a:srgbClr val="D2B48C"/>
              </a:solidFill>
              <a:latin typeface="Comic Sans MS - 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597400" y="4013200"/>
            <a:ext cx="952500" cy="0"/>
          </a:xfrm>
          <a:prstGeom prst="line">
            <a:avLst/>
          </a:prstGeom>
          <a:ln w="38100" cap="flat" cmpd="sng" algn="ctr">
            <a:solidFill>
              <a:srgbClr val="D2B48C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610600" y="5448300"/>
            <a:ext cx="1193800" cy="20005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00" smtClean="0">
                <a:solidFill>
                  <a:srgbClr val="D2B48C"/>
                </a:solidFill>
                <a:latin typeface="Comic Sans MS - 8"/>
              </a:rPr>
              <a:t>Created by Desi Ruiz</a:t>
            </a:r>
            <a:endParaRPr lang="en-US" sz="700">
              <a:solidFill>
                <a:srgbClr val="D2B48C"/>
              </a:solidFill>
              <a:latin typeface="Comic Sans MS - 8"/>
            </a:endParaRPr>
          </a:p>
        </p:txBody>
      </p:sp>
    </p:spTree>
    <p:extLst>
      <p:ext uri="{BB962C8B-B14F-4D97-AF65-F5344CB8AC3E}">
        <p14:creationId xmlns:p14="http://schemas.microsoft.com/office/powerpoint/2010/main" val="16710665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189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3200" y="1270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30400" y="165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394700" y="3429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509000" y="21971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8000" y="4127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1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969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5600" y="5207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44700" y="4953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1000" y="22098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78600" y="2349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31200" y="406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785100" y="3632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7800" y="3492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75400" y="4724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82800" y="22098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1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83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5100" y="317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39700" y="20320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454900" y="1270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273800" y="1219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36000" y="12700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29500" y="24130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03800" y="22479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46800" y="34163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30400" y="330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55800" y="20447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30400" y="3759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1600" y="37338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78300" y="52832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6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527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Custom</PresentationFormat>
  <Paragraphs>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Comic Sans MS - 8</vt:lpstr>
      <vt:lpstr>Comic Sans MS - 20</vt:lpstr>
      <vt:lpstr>Comic Sans MS - 24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Ruiz</dc:creator>
  <cp:lastModifiedBy>Desiree Ruiz</cp:lastModifiedBy>
  <cp:revision>1</cp:revision>
  <dcterms:created xsi:type="dcterms:W3CDTF">2018-10-05T13:04:45Z</dcterms:created>
  <dcterms:modified xsi:type="dcterms:W3CDTF">2018-10-05T13:04:47Z</dcterms:modified>
</cp:coreProperties>
</file>