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0160000" cy="7620000"/>
  <p:notesSz cx="6858000" cy="9144000"/>
  <p:embeddedFontLst>
    <p:embeddedFont>
      <p:font typeface="Calibri" panose="020F0502020204030204" pitchFamily="34" charset="0"/>
      <p:regular r:id="rId38"/>
      <p:bold r:id="rId39"/>
      <p:italic r:id="rId40"/>
      <p:boldItalic r:id="rId4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font" Target="fonts/font3.fntdata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FD15-52B3-461F-A693-6502D423BEC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65CF-6660-49E6-BC4C-7D1CB4A5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5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FD15-52B3-461F-A693-6502D423BEC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65CF-6660-49E6-BC4C-7D1CB4A5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4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FD15-52B3-461F-A693-6502D423BEC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65CF-6660-49E6-BC4C-7D1CB4A5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65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FD15-52B3-461F-A693-6502D423BEC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65CF-6660-49E6-BC4C-7D1CB4A5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3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FD15-52B3-461F-A693-6502D423BEC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65CF-6660-49E6-BC4C-7D1CB4A5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FD15-52B3-461F-A693-6502D423BEC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65CF-6660-49E6-BC4C-7D1CB4A5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82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FD15-52B3-461F-A693-6502D423BEC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65CF-6660-49E6-BC4C-7D1CB4A5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5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FD15-52B3-461F-A693-6502D423BEC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65CF-6660-49E6-BC4C-7D1CB4A5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1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FD15-52B3-461F-A693-6502D423BEC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65CF-6660-49E6-BC4C-7D1CB4A5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902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FD15-52B3-461F-A693-6502D423BEC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65CF-6660-49E6-BC4C-7D1CB4A5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45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FD15-52B3-461F-A693-6502D423BEC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65CF-6660-49E6-BC4C-7D1CB4A5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1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DFD15-52B3-461F-A693-6502D423BEC7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A65CF-6660-49E6-BC4C-7D1CB4A55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7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17137" y="2540000"/>
            <a:ext cx="2227326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D2B48C"/>
                </a:solidFill>
                <a:latin typeface="Comic Sans MS - 24"/>
              </a:rPr>
              <a:t>Dot Patterns</a:t>
            </a:r>
            <a:endParaRPr lang="en-US">
              <a:solidFill>
                <a:srgbClr val="D2B48C"/>
              </a:solidFill>
              <a:latin typeface="Comic Sans MS - 24"/>
            </a:endParaRPr>
          </a:p>
        </p:txBody>
      </p:sp>
    </p:spTree>
    <p:extLst>
      <p:ext uri="{BB962C8B-B14F-4D97-AF65-F5344CB8AC3E}">
        <p14:creationId xmlns:p14="http://schemas.microsoft.com/office/powerpoint/2010/main" val="904538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17500" y="4064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006600" y="3556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8547100" y="41148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708900" y="26035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45300" y="41275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9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6415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4000" y="12192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727200" y="4699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028700" y="26035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340600" y="2794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353300" y="24892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83600" y="13843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45000" y="37846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38400" y="18669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72200" y="13970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90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9580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98500" y="9652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362200" y="9525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73100" y="26035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505700" y="10414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505700" y="27432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64000" y="10033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89400" y="27178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91200" y="9779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49500" y="26543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54700" y="27305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47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4079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60600" y="3556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445000" y="4318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22500" y="39878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616700" y="4318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05600" y="39370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70400" y="21844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83100" y="40005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24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3791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55700" y="9525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794000" y="9525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172200" y="10160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68400" y="26416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45000" y="9906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94000" y="262255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70400" y="264795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159500" y="264795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85100" y="266065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18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6078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5900" y="3429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930400" y="1651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244600" y="16764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972300" y="1524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96100" y="17780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45500" y="11811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318000" y="28956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454400" y="42799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07000" y="42926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395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429000" y="25146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092700" y="25019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403600" y="41529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4426800">
            <a:off x="7327878" y="215887"/>
            <a:ext cx="3031773" cy="3107888"/>
            <a:chOff x="7327878" y="215887"/>
            <a:chExt cx="3031773" cy="3107888"/>
          </a:xfrm>
        </p:grpSpPr>
        <p:sp>
          <p:nvSpPr>
            <p:cNvPr id="5" name="Oval 4"/>
            <p:cNvSpPr/>
            <p:nvPr/>
          </p:nvSpPr>
          <p:spPr>
            <a:xfrm>
              <a:off x="7404229" y="215887"/>
              <a:ext cx="1482343" cy="1482344"/>
            </a:xfrm>
            <a:prstGeom prst="ellipse">
              <a:avLst/>
            </a:prstGeom>
            <a:solidFill>
              <a:srgbClr val="FF0000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7327878" y="1841431"/>
              <a:ext cx="1482344" cy="1482344"/>
            </a:xfrm>
            <a:prstGeom prst="ellipse">
              <a:avLst/>
            </a:prstGeom>
            <a:solidFill>
              <a:srgbClr val="FF0000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8877308" y="1244631"/>
              <a:ext cx="1482343" cy="1482344"/>
            </a:xfrm>
            <a:prstGeom prst="ellipse">
              <a:avLst/>
            </a:prstGeom>
            <a:solidFill>
              <a:srgbClr val="FF0000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 rot="19063200">
            <a:off x="-215872" y="-76201"/>
            <a:ext cx="3234901" cy="2879287"/>
            <a:chOff x="-215872" y="-76201"/>
            <a:chExt cx="3234901" cy="2879287"/>
          </a:xfrm>
        </p:grpSpPr>
        <p:sp>
          <p:nvSpPr>
            <p:cNvPr id="9" name="Oval 8"/>
            <p:cNvSpPr/>
            <p:nvPr/>
          </p:nvSpPr>
          <p:spPr>
            <a:xfrm rot="19893602">
              <a:off x="647695" y="-76201"/>
              <a:ext cx="1482344" cy="1482344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19893602">
              <a:off x="-215872" y="1308081"/>
              <a:ext cx="1482344" cy="1482344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rot="19893602">
              <a:off x="1536685" y="1320742"/>
              <a:ext cx="1482344" cy="1482344"/>
            </a:xfrm>
            <a:prstGeom prst="ellipse">
              <a:avLst/>
            </a:pr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Oval 12"/>
          <p:cNvSpPr/>
          <p:nvPr/>
        </p:nvSpPr>
        <p:spPr>
          <a:xfrm>
            <a:off x="5080000" y="42037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273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36996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368800" y="8001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318000" y="24384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2400" y="21971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279900" y="40894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559800" y="22606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265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320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5100" y="27305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816100" y="27305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977900" y="40640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559300" y="26797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84800" y="40767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861300" y="40767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661400" y="26670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61200" y="26543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708400" y="40386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495800" y="254000"/>
            <a:ext cx="1482344" cy="1482344"/>
          </a:xfrm>
          <a:prstGeom prst="ellipse">
            <a:avLst/>
          </a:prstGeom>
          <a:solidFill>
            <a:srgbClr val="FFFF00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916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49365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7000" y="21336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27000" y="5842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14300" y="36830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597900" y="22987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585200" y="7366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585200" y="39370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08500" y="1905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681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8660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9700" y="762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752600" y="762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8636000" y="40767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657600" y="1930400"/>
            <a:ext cx="1482344" cy="1482344"/>
          </a:xfrm>
          <a:prstGeom prst="ellipse">
            <a:avLst/>
          </a:prstGeom>
          <a:solidFill>
            <a:srgbClr val="E6E6FA"/>
          </a:solidFill>
          <a:ln w="38100" cap="flat" cmpd="sng" algn="ctr">
            <a:solidFill>
              <a:srgbClr val="E6E6FA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636000" y="635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035800" y="508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035800" y="41148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89100" y="4140200"/>
            <a:ext cx="1482344" cy="1482344"/>
          </a:xfrm>
          <a:prstGeom prst="ellipse">
            <a:avLst/>
          </a:prstGeom>
          <a:solidFill>
            <a:srgbClr val="FFFF00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7950" y="4140200"/>
            <a:ext cx="1482344" cy="1482344"/>
          </a:xfrm>
          <a:prstGeom prst="ellipse">
            <a:avLst/>
          </a:prstGeom>
          <a:solidFill>
            <a:srgbClr val="FFFF00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57800" y="1930400"/>
            <a:ext cx="1482344" cy="1482344"/>
          </a:xfrm>
          <a:prstGeom prst="ellipse">
            <a:avLst/>
          </a:prstGeom>
          <a:solidFill>
            <a:srgbClr val="E6E6FA"/>
          </a:solidFill>
          <a:ln w="38100" cap="flat" cmpd="sng" algn="ctr">
            <a:solidFill>
              <a:srgbClr val="E6E6FA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094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463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82033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9700" y="762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752600" y="762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8636000" y="635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035800" y="508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330700" y="41275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032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335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98500" y="9652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362200" y="9525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73100" y="26035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505700" y="10414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505700" y="27432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64000" y="10033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89400" y="27178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91200" y="9779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49500" y="26543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54700" y="27305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169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5358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628900" y="190500"/>
            <a:ext cx="5534025" cy="1240663"/>
            <a:chOff x="2628900" y="190500"/>
            <a:chExt cx="5534025" cy="1240663"/>
          </a:xfrm>
        </p:grpSpPr>
        <p:sp>
          <p:nvSpPr>
            <p:cNvPr id="2" name="Oval 1"/>
            <p:cNvSpPr/>
            <p:nvPr/>
          </p:nvSpPr>
          <p:spPr>
            <a:xfrm>
              <a:off x="2628900" y="270129"/>
              <a:ext cx="1205738" cy="1161034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4033774" y="220345"/>
              <a:ext cx="1205738" cy="1161034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6957188" y="190500"/>
              <a:ext cx="1205737" cy="1161034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5480050" y="210439"/>
              <a:ext cx="1205738" cy="1161034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Oval 6"/>
          <p:cNvSpPr/>
          <p:nvPr/>
        </p:nvSpPr>
        <p:spPr>
          <a:xfrm>
            <a:off x="4804029" y="3491484"/>
            <a:ext cx="1159510" cy="115519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89879" y="4501134"/>
            <a:ext cx="1159510" cy="115519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00979" y="2456434"/>
            <a:ext cx="1159510" cy="115519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768979" y="4488434"/>
            <a:ext cx="1159510" cy="115519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794379" y="2443734"/>
            <a:ext cx="1159510" cy="1155192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544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4152900" y="3441700"/>
            <a:ext cx="19304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500" smtClean="0">
                <a:solidFill>
                  <a:srgbClr val="D2B48C"/>
                </a:solidFill>
                <a:latin typeface="Comic Sans MS - 20"/>
              </a:rPr>
              <a:t>Return Home</a:t>
            </a:r>
          </a:p>
          <a:p>
            <a:pPr algn="ctr"/>
            <a:r>
              <a:rPr lang="en-US" sz="1500" smtClean="0">
                <a:solidFill>
                  <a:srgbClr val="D2B48C"/>
                </a:solidFill>
                <a:latin typeface="Comic Sans MS - 20"/>
              </a:rPr>
              <a:t>C</a:t>
            </a:r>
            <a:r>
              <a:rPr lang="en-US" sz="700" smtClean="0">
                <a:solidFill>
                  <a:srgbClr val="D2B48C"/>
                </a:solidFill>
                <a:latin typeface="Comic Sans MS - 8"/>
              </a:rPr>
              <a:t>lick white box</a:t>
            </a:r>
            <a:endParaRPr lang="en-US" sz="700">
              <a:solidFill>
                <a:srgbClr val="D2B48C"/>
              </a:solidFill>
              <a:latin typeface="Comic Sans MS - 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597400" y="4013200"/>
            <a:ext cx="952500" cy="0"/>
          </a:xfrm>
          <a:prstGeom prst="line">
            <a:avLst/>
          </a:prstGeom>
          <a:ln w="38100" cap="flat" cmpd="sng" algn="ctr">
            <a:solidFill>
              <a:srgbClr val="D2B48C"/>
            </a:solidFill>
            <a:prstDash val="solid"/>
            <a:round/>
            <a:headEnd type="oval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74202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523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03200" y="1270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930400" y="1651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8394700" y="3429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509000" y="21971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8000" y="4127500"/>
            <a:ext cx="1482344" cy="1482344"/>
          </a:xfrm>
          <a:prstGeom prst="ellipse">
            <a:avLst/>
          </a:prstGeom>
          <a:solidFill>
            <a:srgbClr val="0000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81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3858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17500" y="4064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006600" y="3556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168400" y="19558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404100" y="3302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223000" y="14224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585200" y="14732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378700" y="26162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3000" y="24511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96000" y="36195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30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3984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5100" y="9779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39700" y="2692400"/>
            <a:ext cx="1482344" cy="1482344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404100" y="3302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223000" y="14224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585200" y="14732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378700" y="26162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953000" y="24511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0" y="3619500"/>
            <a:ext cx="1482344" cy="1482344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31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2960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Custom</PresentationFormat>
  <Paragraphs>3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Comic Sans MS - 8</vt:lpstr>
      <vt:lpstr>Comic Sans MS - 20</vt:lpstr>
      <vt:lpstr>Comic Sans MS - 24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Desiree Ruiz</dc:creator>
  <cp:lastModifiedBy>Desiree Ruiz</cp:lastModifiedBy>
  <cp:revision>1</cp:revision>
  <dcterms:created xsi:type="dcterms:W3CDTF">2018-10-11T17:37:11Z</dcterms:created>
  <dcterms:modified xsi:type="dcterms:W3CDTF">2018-10-11T17:37:12Z</dcterms:modified>
</cp:coreProperties>
</file>