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0160000" cy="7620000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426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DAB0-1E17-4BE5-8910-7E820CD940B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A7D4-2F51-4A79-847D-AAF06095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3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DAB0-1E17-4BE5-8910-7E820CD940B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A7D4-2F51-4A79-847D-AAF06095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5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DAB0-1E17-4BE5-8910-7E820CD940B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A7D4-2F51-4A79-847D-AAF06095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7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DAB0-1E17-4BE5-8910-7E820CD940B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A7D4-2F51-4A79-847D-AAF06095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3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DAB0-1E17-4BE5-8910-7E820CD940B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A7D4-2F51-4A79-847D-AAF06095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5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DAB0-1E17-4BE5-8910-7E820CD940B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A7D4-2F51-4A79-847D-AAF06095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3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DAB0-1E17-4BE5-8910-7E820CD940B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A7D4-2F51-4A79-847D-AAF06095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DAB0-1E17-4BE5-8910-7E820CD940B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A7D4-2F51-4A79-847D-AAF06095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8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DAB0-1E17-4BE5-8910-7E820CD940B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A7D4-2F51-4A79-847D-AAF06095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9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DAB0-1E17-4BE5-8910-7E820CD940B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A7D4-2F51-4A79-847D-AAF06095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8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DAB0-1E17-4BE5-8910-7E820CD940B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A7D4-2F51-4A79-847D-AAF06095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1DAB0-1E17-4BE5-8910-7E820CD940B6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0A7D4-2F51-4A79-847D-AAF060954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327400" y="2209800"/>
            <a:ext cx="37771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chemeClr val="bg1">
                    <a:lumMod val="95000"/>
                  </a:schemeClr>
                </a:solidFill>
              </a:rPr>
              <a:t>9s Facts</a:t>
            </a:r>
            <a:endParaRPr lang="en-US" sz="8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5235" y="3656350"/>
            <a:ext cx="2501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Backwards one -- teen</a:t>
            </a:r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71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gular Pentagon 9">
            <a:hlinkClick r:id="rId2" action="ppaction://hlinksldjump"/>
          </p:cNvPr>
          <p:cNvSpPr/>
          <p:nvPr/>
        </p:nvSpPr>
        <p:spPr>
          <a:xfrm>
            <a:off x="3860800" y="5257800"/>
            <a:ext cx="1905000" cy="8382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51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28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0" y="1295400"/>
            <a:ext cx="1587500" cy="2222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6" name="Group 5"/>
          <p:cNvGrpSpPr/>
          <p:nvPr/>
        </p:nvGrpSpPr>
        <p:grpSpPr>
          <a:xfrm>
            <a:off x="4824385" y="1295400"/>
            <a:ext cx="2304454" cy="2222500"/>
            <a:chOff x="5036146" y="1473200"/>
            <a:chExt cx="2304454" cy="2222500"/>
          </a:xfrm>
        </p:grpSpPr>
        <p:sp>
          <p:nvSpPr>
            <p:cNvPr id="3" name="TextBox 2"/>
            <p:cNvSpPr txBox="1"/>
            <p:nvPr/>
          </p:nvSpPr>
          <p:spPr>
            <a:xfrm>
              <a:off x="5036146" y="1529984"/>
              <a:ext cx="1346200" cy="6463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5400" baseline="-25000" dirty="0" smtClean="0">
                  <a:solidFill>
                    <a:schemeClr val="bg1"/>
                  </a:solidFill>
                </a:rPr>
                <a:t>+</a:t>
              </a:r>
              <a:endParaRPr lang="en-US" sz="5400" baseline="-25000" dirty="0">
                <a:solidFill>
                  <a:schemeClr val="bg1"/>
                </a:solidFill>
              </a:endParaRPr>
            </a:p>
          </p:txBody>
        </p:sp>
        <p:pic>
          <p:nvPicPr>
            <p:cNvPr id="4" name="Picture 3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3100" y="1473200"/>
              <a:ext cx="1587500" cy="22225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" name="Freeform 4"/>
            <p:cNvSpPr/>
            <p:nvPr/>
          </p:nvSpPr>
          <p:spPr>
            <a:xfrm>
              <a:off x="6451600" y="2717800"/>
              <a:ext cx="270765" cy="366777"/>
            </a:xfrm>
            <a:custGeom>
              <a:avLst/>
              <a:gdLst/>
              <a:ahLst/>
              <a:cxnLst/>
              <a:rect l="0" t="0" r="0" b="0"/>
              <a:pathLst>
                <a:path w="270765" h="366777">
                  <a:moveTo>
                    <a:pt x="0" y="0"/>
                  </a:moveTo>
                  <a:lnTo>
                    <a:pt x="270764" y="0"/>
                  </a:lnTo>
                  <a:lnTo>
                    <a:pt x="270764" y="366776"/>
                  </a:lnTo>
                  <a:lnTo>
                    <a:pt x="0" y="366776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479801" y="3850953"/>
            <a:ext cx="1130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400" dirty="0" smtClean="0">
                <a:solidFill>
                  <a:srgbClr val="FFFFFF"/>
                </a:solidFill>
                <a:latin typeface="Comic Sans MS - 52"/>
              </a:rPr>
              <a:t>10</a:t>
            </a:r>
            <a:r>
              <a:rPr lang="en-US" sz="3900" dirty="0" smtClean="0">
                <a:solidFill>
                  <a:srgbClr val="FFFFFF"/>
                </a:solidFill>
                <a:latin typeface="Comic Sans MS - 52"/>
              </a:rPr>
              <a:t>           </a:t>
            </a:r>
            <a:endParaRPr lang="en-US" sz="3900" dirty="0">
              <a:solidFill>
                <a:srgbClr val="FFFFFF"/>
              </a:solidFill>
              <a:latin typeface="Comic Sans MS - 52"/>
            </a:endParaRPr>
          </a:p>
        </p:txBody>
      </p:sp>
      <p:pic>
        <p:nvPicPr>
          <p:cNvPr id="9" name="Picture 8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447" y="2499741"/>
            <a:ext cx="343281" cy="39585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6" name="Group 15"/>
          <p:cNvGrpSpPr/>
          <p:nvPr/>
        </p:nvGrpSpPr>
        <p:grpSpPr>
          <a:xfrm>
            <a:off x="4013200" y="834261"/>
            <a:ext cx="2590800" cy="584775"/>
            <a:chOff x="2641600" y="746611"/>
            <a:chExt cx="5486400" cy="584775"/>
          </a:xfrm>
        </p:grpSpPr>
        <p:sp>
          <p:nvSpPr>
            <p:cNvPr id="17" name="TextBox 16"/>
            <p:cNvSpPr txBox="1"/>
            <p:nvPr/>
          </p:nvSpPr>
          <p:spPr>
            <a:xfrm>
              <a:off x="2641600" y="746611"/>
              <a:ext cx="548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 smtClean="0">
                  <a:solidFill>
                    <a:schemeClr val="bg1"/>
                  </a:solidFill>
                </a:rPr>
                <a:t> 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3888051" y="946140"/>
              <a:ext cx="2154952" cy="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3363300" y="772180"/>
            <a:ext cx="872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Teen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46800" y="772180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7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9008" y="3860670"/>
            <a:ext cx="603583" cy="6924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900" dirty="0" smtClean="0">
                <a:solidFill>
                  <a:srgbClr val="FFFFFF"/>
                </a:solidFill>
                <a:latin typeface="Comic Sans MS - 52"/>
              </a:rPr>
              <a:t>7</a:t>
            </a:r>
            <a:endParaRPr lang="en-US" sz="3900" dirty="0">
              <a:solidFill>
                <a:srgbClr val="FFFFFF"/>
              </a:solidFill>
              <a:latin typeface="Comic Sans MS - 5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79288" y="3774008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+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18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6 0.01605 L -0.24355 0.026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78" y="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20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0" y="1485899"/>
            <a:ext cx="2373086" cy="255525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6" name="Group 5"/>
          <p:cNvGrpSpPr/>
          <p:nvPr/>
        </p:nvGrpSpPr>
        <p:grpSpPr>
          <a:xfrm>
            <a:off x="4677708" y="1498599"/>
            <a:ext cx="3297891" cy="2683471"/>
            <a:chOff x="5118100" y="1498600"/>
            <a:chExt cx="2133600" cy="2222500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4200" y="1498600"/>
              <a:ext cx="1587500" cy="22225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/>
            <p:cNvSpPr txBox="1"/>
            <p:nvPr/>
          </p:nvSpPr>
          <p:spPr>
            <a:xfrm>
              <a:off x="5118100" y="1498600"/>
              <a:ext cx="1346200" cy="707886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000" baseline="-25000" dirty="0">
                  <a:solidFill>
                    <a:schemeClr val="bg1"/>
                  </a:solidFill>
                </a:rPr>
                <a:t>+</a:t>
              </a:r>
              <a:endParaRPr lang="en-US" sz="60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6591300" y="2921000"/>
              <a:ext cx="368301" cy="482601"/>
            </a:xfrm>
            <a:custGeom>
              <a:avLst/>
              <a:gdLst/>
              <a:ahLst/>
              <a:cxnLst/>
              <a:rect l="0" t="0" r="0" b="0"/>
              <a:pathLst>
                <a:path w="368301" h="482601">
                  <a:moveTo>
                    <a:pt x="0" y="0"/>
                  </a:moveTo>
                  <a:lnTo>
                    <a:pt x="368300" y="0"/>
                  </a:lnTo>
                  <a:lnTo>
                    <a:pt x="368300" y="482600"/>
                  </a:lnTo>
                  <a:lnTo>
                    <a:pt x="0" y="48260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768" y="3337941"/>
            <a:ext cx="504632" cy="47205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7" name="TextBox 16"/>
          <p:cNvSpPr txBox="1"/>
          <p:nvPr/>
        </p:nvSpPr>
        <p:spPr>
          <a:xfrm>
            <a:off x="3022600" y="4259759"/>
            <a:ext cx="1130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400" dirty="0" smtClean="0">
                <a:solidFill>
                  <a:srgbClr val="FFFFFF"/>
                </a:solidFill>
                <a:latin typeface="Comic Sans MS - 52"/>
              </a:rPr>
              <a:t>10</a:t>
            </a:r>
            <a:r>
              <a:rPr lang="en-US" sz="3900" dirty="0" smtClean="0">
                <a:solidFill>
                  <a:srgbClr val="FFFFFF"/>
                </a:solidFill>
                <a:latin typeface="Comic Sans MS - 52"/>
              </a:rPr>
              <a:t>           </a:t>
            </a:r>
            <a:endParaRPr lang="en-US" sz="3900" dirty="0">
              <a:solidFill>
                <a:srgbClr val="FFFFFF"/>
              </a:solidFill>
              <a:latin typeface="Comic Sans MS - 52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860800" y="834261"/>
            <a:ext cx="2590800" cy="584775"/>
            <a:chOff x="2641600" y="746611"/>
            <a:chExt cx="5486400" cy="584775"/>
          </a:xfrm>
        </p:grpSpPr>
        <p:sp>
          <p:nvSpPr>
            <p:cNvPr id="19" name="TextBox 18"/>
            <p:cNvSpPr txBox="1"/>
            <p:nvPr/>
          </p:nvSpPr>
          <p:spPr>
            <a:xfrm>
              <a:off x="2641600" y="746611"/>
              <a:ext cx="548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 smtClean="0">
                  <a:solidFill>
                    <a:schemeClr val="bg1"/>
                  </a:solidFill>
                </a:rPr>
                <a:t> 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3888051" y="946140"/>
              <a:ext cx="2154952" cy="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3022600" y="772180"/>
            <a:ext cx="872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Teen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99200" y="772180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5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67908" y="4336703"/>
            <a:ext cx="603583" cy="6924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900" dirty="0" smtClean="0">
                <a:solidFill>
                  <a:srgbClr val="FFFFFF"/>
                </a:solidFill>
                <a:latin typeface="Comic Sans MS - 52"/>
              </a:rPr>
              <a:t>5</a:t>
            </a:r>
            <a:endParaRPr lang="en-US" sz="3900" dirty="0">
              <a:solidFill>
                <a:srgbClr val="FFFFFF"/>
              </a:solidFill>
              <a:latin typeface="Comic Sans MS - 5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99000" y="4182070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+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52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32 -0.03002 L -0.38784 -0.038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34" y="-4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800" y="1473198"/>
            <a:ext cx="2733012" cy="286007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7" name="Group 6"/>
          <p:cNvGrpSpPr/>
          <p:nvPr/>
        </p:nvGrpSpPr>
        <p:grpSpPr>
          <a:xfrm>
            <a:off x="5724701" y="1422400"/>
            <a:ext cx="3012899" cy="2912070"/>
            <a:chOff x="5803900" y="1422400"/>
            <a:chExt cx="1587500" cy="2222500"/>
          </a:xfrm>
        </p:grpSpPr>
        <p:pic>
          <p:nvPicPr>
            <p:cNvPr id="5" name="Picture 4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3900" y="1422400"/>
              <a:ext cx="1587500" cy="22225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" name="Freeform 5"/>
            <p:cNvSpPr/>
            <p:nvPr/>
          </p:nvSpPr>
          <p:spPr>
            <a:xfrm>
              <a:off x="6350000" y="2870200"/>
              <a:ext cx="546101" cy="444501"/>
            </a:xfrm>
            <a:custGeom>
              <a:avLst/>
              <a:gdLst/>
              <a:ahLst/>
              <a:cxnLst/>
              <a:rect l="0" t="0" r="0" b="0"/>
              <a:pathLst>
                <a:path w="546101" h="444501">
                  <a:moveTo>
                    <a:pt x="0" y="0"/>
                  </a:moveTo>
                  <a:lnTo>
                    <a:pt x="546100" y="0"/>
                  </a:lnTo>
                  <a:lnTo>
                    <a:pt x="546100" y="444500"/>
                  </a:lnTo>
                  <a:lnTo>
                    <a:pt x="0" y="44450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181600" y="2095500"/>
            <a:ext cx="990600" cy="61555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400" smtClean="0">
                <a:solidFill>
                  <a:srgbClr val="FFFFFF"/>
                </a:solidFill>
                <a:latin typeface="Comic Sans MS - 45"/>
              </a:rPr>
              <a:t>+</a:t>
            </a:r>
            <a:endParaRPr lang="en-US" sz="3400">
              <a:solidFill>
                <a:srgbClr val="FFFFFF"/>
              </a:solidFill>
              <a:latin typeface="Comic Sans MS - 45"/>
            </a:endParaRPr>
          </a:p>
        </p:txBody>
      </p:sp>
      <p:pic>
        <p:nvPicPr>
          <p:cNvPr id="9" name="Picture 8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157" y="2743199"/>
            <a:ext cx="569243" cy="53238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6" name="TextBox 15"/>
          <p:cNvSpPr txBox="1"/>
          <p:nvPr/>
        </p:nvSpPr>
        <p:spPr>
          <a:xfrm>
            <a:off x="3251200" y="4411415"/>
            <a:ext cx="1130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400" dirty="0" smtClean="0">
                <a:solidFill>
                  <a:srgbClr val="FFFFFF"/>
                </a:solidFill>
                <a:latin typeface="Comic Sans MS - 52"/>
              </a:rPr>
              <a:t>10</a:t>
            </a:r>
            <a:r>
              <a:rPr lang="en-US" sz="3900" dirty="0" smtClean="0">
                <a:solidFill>
                  <a:srgbClr val="FFFFFF"/>
                </a:solidFill>
                <a:latin typeface="Comic Sans MS - 52"/>
              </a:rPr>
              <a:t>           </a:t>
            </a:r>
            <a:endParaRPr lang="en-US" sz="3900" dirty="0">
              <a:solidFill>
                <a:srgbClr val="FFFFFF"/>
              </a:solidFill>
              <a:latin typeface="Comic Sans MS - 52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295609" y="937523"/>
            <a:ext cx="2590800" cy="584775"/>
            <a:chOff x="2641600" y="746611"/>
            <a:chExt cx="5486400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2641600" y="746611"/>
              <a:ext cx="548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 smtClean="0">
                  <a:solidFill>
                    <a:schemeClr val="bg1"/>
                  </a:solidFill>
                </a:rPr>
                <a:t> 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3888051" y="946140"/>
              <a:ext cx="2154952" cy="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3175000" y="875442"/>
            <a:ext cx="872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Teen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61200" y="875442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1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91017" y="4421132"/>
            <a:ext cx="603583" cy="6924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900" dirty="0" smtClean="0">
                <a:solidFill>
                  <a:srgbClr val="FFFFFF"/>
                </a:solidFill>
                <a:latin typeface="Comic Sans MS - 52"/>
              </a:rPr>
              <a:t>1</a:t>
            </a:r>
            <a:endParaRPr lang="en-US" sz="3900" dirty="0">
              <a:solidFill>
                <a:srgbClr val="FFFFFF"/>
              </a:solidFill>
              <a:latin typeface="Comic Sans MS - 5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61697" y="4334470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+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58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91 1.43423E-6 L -0.33954 0.062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82" y="3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0" y="1485900"/>
            <a:ext cx="2260600" cy="277237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5181600" y="2095500"/>
            <a:ext cx="990600" cy="61555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400" smtClean="0">
                <a:solidFill>
                  <a:srgbClr val="FFFFFF"/>
                </a:solidFill>
                <a:latin typeface="Comic Sans MS - 45"/>
              </a:rPr>
              <a:t>+</a:t>
            </a:r>
            <a:endParaRPr lang="en-US" sz="3400">
              <a:solidFill>
                <a:srgbClr val="FFFFFF"/>
              </a:solidFill>
              <a:latin typeface="Comic Sans MS - 4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803900" y="1447800"/>
            <a:ext cx="2400300" cy="2810470"/>
            <a:chOff x="5803900" y="1447800"/>
            <a:chExt cx="1587500" cy="2222500"/>
          </a:xfrm>
        </p:grpSpPr>
        <p:pic>
          <p:nvPicPr>
            <p:cNvPr id="6" name="Picture 5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3900" y="1447800"/>
              <a:ext cx="1587500" cy="22225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Freeform 6"/>
            <p:cNvSpPr/>
            <p:nvPr/>
          </p:nvSpPr>
          <p:spPr>
            <a:xfrm>
              <a:off x="6375400" y="2311400"/>
              <a:ext cx="546101" cy="444501"/>
            </a:xfrm>
            <a:custGeom>
              <a:avLst/>
              <a:gdLst/>
              <a:ahLst/>
              <a:cxnLst/>
              <a:rect l="0" t="0" r="0" b="0"/>
              <a:pathLst>
                <a:path w="546101" h="444501">
                  <a:moveTo>
                    <a:pt x="0" y="0"/>
                  </a:moveTo>
                  <a:lnTo>
                    <a:pt x="546100" y="0"/>
                  </a:lnTo>
                  <a:lnTo>
                    <a:pt x="546100" y="444500"/>
                  </a:lnTo>
                  <a:lnTo>
                    <a:pt x="0" y="44450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842" y="2588451"/>
            <a:ext cx="459758" cy="45954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6" name="TextBox 15"/>
          <p:cNvSpPr txBox="1"/>
          <p:nvPr/>
        </p:nvSpPr>
        <p:spPr>
          <a:xfrm>
            <a:off x="3479800" y="4487615"/>
            <a:ext cx="1130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400" dirty="0" smtClean="0">
                <a:solidFill>
                  <a:srgbClr val="FFFFFF"/>
                </a:solidFill>
                <a:latin typeface="Comic Sans MS - 52"/>
              </a:rPr>
              <a:t>10</a:t>
            </a:r>
            <a:r>
              <a:rPr lang="en-US" sz="3900" dirty="0" smtClean="0">
                <a:solidFill>
                  <a:srgbClr val="FFFFFF"/>
                </a:solidFill>
                <a:latin typeface="Comic Sans MS - 52"/>
              </a:rPr>
              <a:t>           </a:t>
            </a:r>
            <a:endParaRPr lang="en-US" sz="3900" dirty="0">
              <a:solidFill>
                <a:srgbClr val="FFFFFF"/>
              </a:solidFill>
              <a:latin typeface="Comic Sans MS - 52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165600" y="834261"/>
            <a:ext cx="2590800" cy="584775"/>
            <a:chOff x="2641600" y="746611"/>
            <a:chExt cx="5486400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2641600" y="746611"/>
              <a:ext cx="548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 smtClean="0">
                  <a:solidFill>
                    <a:schemeClr val="bg1"/>
                  </a:solidFill>
                </a:rPr>
                <a:t> 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3888051" y="946140"/>
              <a:ext cx="2154952" cy="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3363300" y="772180"/>
            <a:ext cx="872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Teen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9400" y="772180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62417" y="4497332"/>
            <a:ext cx="603583" cy="6924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900" dirty="0" smtClean="0">
                <a:solidFill>
                  <a:srgbClr val="FFFFFF"/>
                </a:solidFill>
                <a:latin typeface="Comic Sans MS - 52"/>
              </a:rPr>
              <a:t>4</a:t>
            </a:r>
            <a:endParaRPr lang="en-US" sz="3900" dirty="0">
              <a:solidFill>
                <a:srgbClr val="FFFFFF"/>
              </a:solidFill>
              <a:latin typeface="Comic Sans MS - 5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53126" y="4410670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+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9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0652E-6 -2.931E-6 L -0.29999 0.080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7" y="40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600" y="1672614"/>
            <a:ext cx="2350550" cy="255506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7086600" y="1765890"/>
            <a:ext cx="990600" cy="61555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400" smtClean="0">
                <a:solidFill>
                  <a:srgbClr val="FFFFFF"/>
                </a:solidFill>
                <a:latin typeface="Comic Sans MS - 45"/>
              </a:rPr>
              <a:t>+</a:t>
            </a:r>
            <a:endParaRPr lang="en-US" sz="3400">
              <a:solidFill>
                <a:srgbClr val="FFFFFF"/>
              </a:solidFill>
              <a:latin typeface="Comic Sans MS - 45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645484" y="1740568"/>
            <a:ext cx="2590800" cy="2541180"/>
            <a:chOff x="4775200" y="2082210"/>
            <a:chExt cx="2590800" cy="2541180"/>
          </a:xfrm>
        </p:grpSpPr>
        <p:pic>
          <p:nvPicPr>
            <p:cNvPr id="6" name="Picture 5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5200" y="2082210"/>
              <a:ext cx="2590800" cy="254118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Freeform 6"/>
            <p:cNvSpPr/>
            <p:nvPr/>
          </p:nvSpPr>
          <p:spPr>
            <a:xfrm>
              <a:off x="5897879" y="3442216"/>
              <a:ext cx="477521" cy="443984"/>
            </a:xfrm>
            <a:custGeom>
              <a:avLst/>
              <a:gdLst/>
              <a:ahLst/>
              <a:cxnLst/>
              <a:rect l="0" t="0" r="0" b="0"/>
              <a:pathLst>
                <a:path w="325121" h="363221">
                  <a:moveTo>
                    <a:pt x="0" y="0"/>
                  </a:moveTo>
                  <a:lnTo>
                    <a:pt x="325120" y="0"/>
                  </a:lnTo>
                  <a:lnTo>
                    <a:pt x="325120" y="363220"/>
                  </a:lnTo>
                  <a:lnTo>
                    <a:pt x="0" y="36322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200" y="2395458"/>
            <a:ext cx="521368" cy="60243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5" name="TextBox 14"/>
          <p:cNvSpPr txBox="1"/>
          <p:nvPr/>
        </p:nvSpPr>
        <p:spPr>
          <a:xfrm>
            <a:off x="4927600" y="2381443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+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55757" y="4655621"/>
            <a:ext cx="1130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400" dirty="0" smtClean="0">
                <a:solidFill>
                  <a:srgbClr val="FFFFFF"/>
                </a:solidFill>
                <a:latin typeface="Comic Sans MS - 52"/>
              </a:rPr>
              <a:t>10</a:t>
            </a:r>
            <a:r>
              <a:rPr lang="en-US" sz="3900" dirty="0" smtClean="0">
                <a:solidFill>
                  <a:srgbClr val="FFFFFF"/>
                </a:solidFill>
                <a:latin typeface="Comic Sans MS - 52"/>
              </a:rPr>
              <a:t>           </a:t>
            </a:r>
            <a:endParaRPr lang="en-US" sz="3900" dirty="0">
              <a:solidFill>
                <a:srgbClr val="FFFFFF"/>
              </a:solidFill>
              <a:latin typeface="Comic Sans MS - 52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165600" y="1143000"/>
            <a:ext cx="2590800" cy="584775"/>
            <a:chOff x="2641600" y="746611"/>
            <a:chExt cx="5486400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2641600" y="746611"/>
              <a:ext cx="548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 smtClean="0">
                  <a:solidFill>
                    <a:schemeClr val="bg1"/>
                  </a:solidFill>
                </a:rPr>
                <a:t> 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3888051" y="946140"/>
              <a:ext cx="2154952" cy="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2870200" y="924580"/>
            <a:ext cx="872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Teen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2716" y="1047981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6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68163" y="4578677"/>
            <a:ext cx="603583" cy="6924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900" dirty="0" smtClean="0">
                <a:solidFill>
                  <a:srgbClr val="FFFFFF"/>
                </a:solidFill>
                <a:latin typeface="Comic Sans MS - 52"/>
              </a:rPr>
              <a:t>6</a:t>
            </a:r>
            <a:endParaRPr lang="en-US" sz="3900" dirty="0">
              <a:solidFill>
                <a:srgbClr val="FFFFFF"/>
              </a:solidFill>
              <a:latin typeface="Comic Sans MS - 5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27600" y="4578677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+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56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38 0.01626 L -0.34079 0.095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8" y="39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171" y="1485900"/>
            <a:ext cx="2514229" cy="3086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5181600" y="2095500"/>
            <a:ext cx="990600" cy="61555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400" smtClean="0">
                <a:solidFill>
                  <a:srgbClr val="FFFFFF"/>
                </a:solidFill>
                <a:latin typeface="Comic Sans MS - 45"/>
              </a:rPr>
              <a:t>+</a:t>
            </a:r>
            <a:endParaRPr lang="en-US" sz="3400">
              <a:solidFill>
                <a:srgbClr val="FFFFFF"/>
              </a:solidFill>
              <a:latin typeface="Comic Sans MS - 45"/>
            </a:endParaRP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082" y="1485900"/>
            <a:ext cx="2425700" cy="3086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Freeform 6"/>
          <p:cNvSpPr/>
          <p:nvPr/>
        </p:nvSpPr>
        <p:spPr>
          <a:xfrm>
            <a:off x="6790116" y="2692400"/>
            <a:ext cx="579632" cy="584200"/>
          </a:xfrm>
          <a:custGeom>
            <a:avLst/>
            <a:gdLst/>
            <a:ahLst/>
            <a:cxnLst/>
            <a:rect l="0" t="0" r="0" b="0"/>
            <a:pathLst>
              <a:path w="368047" h="409068">
                <a:moveTo>
                  <a:pt x="0" y="0"/>
                </a:moveTo>
                <a:lnTo>
                  <a:pt x="368046" y="0"/>
                </a:lnTo>
                <a:lnTo>
                  <a:pt x="368046" y="409067"/>
                </a:lnTo>
                <a:lnTo>
                  <a:pt x="0" y="409067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852" y="2743200"/>
            <a:ext cx="460948" cy="57677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4" name="TextBox 13"/>
          <p:cNvSpPr txBox="1"/>
          <p:nvPr/>
        </p:nvSpPr>
        <p:spPr>
          <a:xfrm>
            <a:off x="3098800" y="5021015"/>
            <a:ext cx="1130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400" dirty="0" smtClean="0">
                <a:solidFill>
                  <a:srgbClr val="FFFFFF"/>
                </a:solidFill>
                <a:latin typeface="Comic Sans MS - 52"/>
              </a:rPr>
              <a:t>10</a:t>
            </a:r>
            <a:r>
              <a:rPr lang="en-US" sz="3900" dirty="0" smtClean="0">
                <a:solidFill>
                  <a:srgbClr val="FFFFFF"/>
                </a:solidFill>
                <a:latin typeface="Comic Sans MS - 52"/>
              </a:rPr>
              <a:t>           </a:t>
            </a:r>
            <a:endParaRPr lang="en-US" sz="3900" dirty="0">
              <a:solidFill>
                <a:srgbClr val="FFFFFF"/>
              </a:solidFill>
              <a:latin typeface="Comic Sans MS - 52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241800" y="976481"/>
            <a:ext cx="2590800" cy="584775"/>
            <a:chOff x="2641600" y="746611"/>
            <a:chExt cx="5486400" cy="584775"/>
          </a:xfrm>
        </p:grpSpPr>
        <p:sp>
          <p:nvSpPr>
            <p:cNvPr id="16" name="TextBox 15"/>
            <p:cNvSpPr txBox="1"/>
            <p:nvPr/>
          </p:nvSpPr>
          <p:spPr>
            <a:xfrm>
              <a:off x="2641600" y="746611"/>
              <a:ext cx="548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 smtClean="0">
                  <a:solidFill>
                    <a:schemeClr val="bg1"/>
                  </a:solidFill>
                </a:rPr>
                <a:t> 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3888051" y="946140"/>
              <a:ext cx="2154952" cy="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098800" y="914400"/>
            <a:ext cx="872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Teen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0" y="914400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2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57534" y="4944070"/>
            <a:ext cx="603583" cy="6924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900" dirty="0" smtClean="0">
                <a:solidFill>
                  <a:srgbClr val="FFFFFF"/>
                </a:solidFill>
                <a:latin typeface="Comic Sans MS - 52"/>
              </a:rPr>
              <a:t>2</a:t>
            </a:r>
            <a:endParaRPr lang="en-US" sz="3900" dirty="0">
              <a:solidFill>
                <a:srgbClr val="FFFFFF"/>
              </a:solidFill>
              <a:latin typeface="Comic Sans MS - 5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84088" y="4944070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+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83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76 0.0223 L -0.3375 0.082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87" y="30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400" y="1485900"/>
            <a:ext cx="2633133" cy="2628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5181600" y="2095500"/>
            <a:ext cx="990600" cy="61555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400" smtClean="0">
                <a:solidFill>
                  <a:srgbClr val="FFFFFF"/>
                </a:solidFill>
                <a:latin typeface="Comic Sans MS - 45"/>
              </a:rPr>
              <a:t>+</a:t>
            </a:r>
            <a:endParaRPr lang="en-US" sz="3400">
              <a:solidFill>
                <a:srgbClr val="FFFFFF"/>
              </a:solidFill>
              <a:latin typeface="Comic Sans MS - 4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838780" y="1485900"/>
            <a:ext cx="2670220" cy="2628900"/>
            <a:chOff x="5613400" y="1485900"/>
            <a:chExt cx="1587500" cy="2222500"/>
          </a:xfrm>
        </p:grpSpPr>
        <p:pic>
          <p:nvPicPr>
            <p:cNvPr id="6" name="Picture 5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3400" y="1485900"/>
              <a:ext cx="1587500" cy="22225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Freeform 6"/>
            <p:cNvSpPr/>
            <p:nvPr/>
          </p:nvSpPr>
          <p:spPr>
            <a:xfrm>
              <a:off x="6553200" y="2946400"/>
              <a:ext cx="368047" cy="409068"/>
            </a:xfrm>
            <a:custGeom>
              <a:avLst/>
              <a:gdLst/>
              <a:ahLst/>
              <a:cxnLst/>
              <a:rect l="0" t="0" r="0" b="0"/>
              <a:pathLst>
                <a:path w="368047" h="409068">
                  <a:moveTo>
                    <a:pt x="0" y="0"/>
                  </a:moveTo>
                  <a:lnTo>
                    <a:pt x="368046" y="0"/>
                  </a:lnTo>
                  <a:lnTo>
                    <a:pt x="368046" y="409067"/>
                  </a:lnTo>
                  <a:lnTo>
                    <a:pt x="0" y="409067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529" y="3124200"/>
            <a:ext cx="566071" cy="56586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5" name="TextBox 14"/>
          <p:cNvSpPr txBox="1"/>
          <p:nvPr/>
        </p:nvSpPr>
        <p:spPr>
          <a:xfrm>
            <a:off x="3091013" y="4367425"/>
            <a:ext cx="1130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4400" dirty="0" smtClean="0">
                <a:solidFill>
                  <a:srgbClr val="FFFFFF"/>
                </a:solidFill>
                <a:latin typeface="Comic Sans MS - 52"/>
              </a:rPr>
              <a:t>10</a:t>
            </a:r>
            <a:r>
              <a:rPr lang="en-US" sz="3900" dirty="0" smtClean="0">
                <a:solidFill>
                  <a:srgbClr val="FFFFFF"/>
                </a:solidFill>
                <a:latin typeface="Comic Sans MS - 52"/>
              </a:rPr>
              <a:t>           </a:t>
            </a:r>
            <a:endParaRPr lang="en-US" sz="3900" dirty="0">
              <a:solidFill>
                <a:srgbClr val="FFFFFF"/>
              </a:solidFill>
              <a:latin typeface="Comic Sans MS - 52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318000" y="834261"/>
            <a:ext cx="2590800" cy="584775"/>
            <a:chOff x="2641600" y="746611"/>
            <a:chExt cx="5486400" cy="584775"/>
          </a:xfrm>
        </p:grpSpPr>
        <p:sp>
          <p:nvSpPr>
            <p:cNvPr id="17" name="TextBox 16"/>
            <p:cNvSpPr txBox="1"/>
            <p:nvPr/>
          </p:nvSpPr>
          <p:spPr>
            <a:xfrm>
              <a:off x="2641600" y="746611"/>
              <a:ext cx="548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 smtClean="0">
                  <a:solidFill>
                    <a:schemeClr val="bg1"/>
                  </a:solidFill>
                </a:rPr>
                <a:t> 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3888051" y="946140"/>
              <a:ext cx="2154952" cy="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3022600" y="772180"/>
            <a:ext cx="872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Teen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10400" y="772180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85000" y="4419600"/>
            <a:ext cx="603583" cy="6924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900" dirty="0">
                <a:solidFill>
                  <a:srgbClr val="FFFFFF"/>
                </a:solidFill>
                <a:latin typeface="Comic Sans MS - 52"/>
              </a:rPr>
              <a:t>3</a:t>
            </a:r>
            <a:endParaRPr lang="en-US" sz="3900" dirty="0">
              <a:solidFill>
                <a:srgbClr val="FFFFFF"/>
              </a:solidFill>
              <a:latin typeface="Comic Sans MS - 5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84088" y="4267200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+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13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2518E-6 -2.93517E-6 L -0.40723 0.002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69" y="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0312" y="592221"/>
            <a:ext cx="1135888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800" dirty="0" smtClean="0">
                <a:solidFill>
                  <a:srgbClr val="FFFFFF"/>
                </a:solidFill>
                <a:latin typeface="Comic Sans MS - 51"/>
              </a:rPr>
              <a:t>9</a:t>
            </a:r>
            <a:endParaRPr lang="en-US" sz="3800" dirty="0">
              <a:solidFill>
                <a:srgbClr val="FFFFFF"/>
              </a:solidFill>
              <a:latin typeface="Comic Sans MS - 5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1400" y="1346200"/>
            <a:ext cx="16002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u="sng" smtClean="0">
                <a:solidFill>
                  <a:srgbClr val="FFFFE0"/>
                </a:solidFill>
                <a:latin typeface="Comic Sans MS - 48"/>
              </a:rPr>
              <a:t>+ 4</a:t>
            </a:r>
            <a:endParaRPr lang="en-US" sz="3600" u="sng">
              <a:solidFill>
                <a:srgbClr val="FFFFE0"/>
              </a:solidFill>
              <a:latin typeface="Comic Sans MS - 4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53712" y="622300"/>
            <a:ext cx="1135888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800" dirty="0" smtClean="0">
                <a:solidFill>
                  <a:srgbClr val="FFFFFF"/>
                </a:solidFill>
                <a:latin typeface="Comic Sans MS - 51"/>
              </a:rPr>
              <a:t>7</a:t>
            </a:r>
            <a:endParaRPr lang="en-US" sz="3800" dirty="0">
              <a:solidFill>
                <a:srgbClr val="FFFFFF"/>
              </a:solidFill>
              <a:latin typeface="Comic Sans MS - 51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5821" y="1397000"/>
            <a:ext cx="1537716" cy="63094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500" u="sng" smtClean="0">
                <a:solidFill>
                  <a:srgbClr val="FFFFE0"/>
                </a:solidFill>
                <a:latin typeface="Comic Sans MS - 47"/>
              </a:rPr>
              <a:t>+ 9</a:t>
            </a:r>
            <a:endParaRPr lang="en-US" sz="3500" u="sng">
              <a:solidFill>
                <a:srgbClr val="FFFFE0"/>
              </a:solidFill>
              <a:latin typeface="Comic Sans MS - 4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31050" y="669092"/>
            <a:ext cx="1135887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800" dirty="0" smtClean="0">
                <a:solidFill>
                  <a:srgbClr val="FFFFFF"/>
                </a:solidFill>
                <a:latin typeface="Comic Sans MS - 51"/>
              </a:rPr>
              <a:t>9</a:t>
            </a:r>
            <a:endParaRPr lang="en-US" sz="3800" dirty="0">
              <a:solidFill>
                <a:srgbClr val="FFFFFF"/>
              </a:solidFill>
              <a:latin typeface="Comic Sans MS - 5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29221" y="1435100"/>
            <a:ext cx="1537716" cy="63094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500" u="sng" smtClean="0">
                <a:solidFill>
                  <a:srgbClr val="FFFFE0"/>
                </a:solidFill>
                <a:latin typeface="Comic Sans MS - 47"/>
              </a:rPr>
              <a:t>+ 3</a:t>
            </a:r>
            <a:endParaRPr lang="en-US" sz="3500" u="sng">
              <a:solidFill>
                <a:srgbClr val="FFFFE0"/>
              </a:solidFill>
              <a:latin typeface="Comic Sans MS - 4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4112" y="3932321"/>
            <a:ext cx="1135888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800" smtClean="0">
                <a:solidFill>
                  <a:srgbClr val="FFFFFF"/>
                </a:solidFill>
                <a:latin typeface="Comic Sans MS - 51"/>
              </a:rPr>
              <a:t>9</a:t>
            </a:r>
            <a:endParaRPr lang="en-US" sz="3800">
              <a:solidFill>
                <a:srgbClr val="FFFFFF"/>
              </a:solidFill>
              <a:latin typeface="Comic Sans MS - 51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5200" y="4686300"/>
            <a:ext cx="16002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u="sng" dirty="0" smtClean="0">
                <a:solidFill>
                  <a:srgbClr val="FFFFE0"/>
                </a:solidFill>
                <a:latin typeface="Comic Sans MS - 48"/>
              </a:rPr>
              <a:t>+ </a:t>
            </a:r>
            <a:r>
              <a:rPr lang="en-US" sz="3600" u="sng" dirty="0" smtClean="0">
                <a:solidFill>
                  <a:srgbClr val="FFFFE0"/>
                </a:solidFill>
                <a:latin typeface="Comic Sans MS - 48"/>
              </a:rPr>
              <a:t>8</a:t>
            </a:r>
            <a:endParaRPr lang="en-US" sz="3600" u="sng" dirty="0">
              <a:solidFill>
                <a:srgbClr val="FFFFE0"/>
              </a:solidFill>
              <a:latin typeface="Comic Sans MS - 4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49775" y="3962400"/>
            <a:ext cx="1135888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800" dirty="0" smtClean="0">
                <a:solidFill>
                  <a:srgbClr val="FFFFFF"/>
                </a:solidFill>
                <a:latin typeface="Comic Sans MS - 51"/>
              </a:rPr>
              <a:t>5</a:t>
            </a:r>
            <a:endParaRPr lang="en-US" sz="3800" dirty="0">
              <a:solidFill>
                <a:srgbClr val="FFFFFF"/>
              </a:solidFill>
              <a:latin typeface="Comic Sans MS - 51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51884" y="4737100"/>
            <a:ext cx="1537716" cy="63094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500" u="sng" dirty="0" smtClean="0">
                <a:solidFill>
                  <a:srgbClr val="FFFFE0"/>
                </a:solidFill>
                <a:latin typeface="Comic Sans MS - 47"/>
              </a:rPr>
              <a:t>+ </a:t>
            </a:r>
            <a:r>
              <a:rPr lang="en-US" sz="3500" u="sng" dirty="0" smtClean="0">
                <a:solidFill>
                  <a:srgbClr val="FFFFE0"/>
                </a:solidFill>
                <a:latin typeface="Comic Sans MS - 47"/>
              </a:rPr>
              <a:t>9</a:t>
            </a:r>
            <a:endParaRPr lang="en-US" sz="3500" u="sng" dirty="0">
              <a:solidFill>
                <a:srgbClr val="FFFFE0"/>
              </a:solidFill>
              <a:latin typeface="Comic Sans MS - 4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01713" y="4009192"/>
            <a:ext cx="1135887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800" dirty="0" smtClean="0">
                <a:solidFill>
                  <a:srgbClr val="FFFFFF"/>
                </a:solidFill>
                <a:latin typeface="Comic Sans MS - 51"/>
              </a:rPr>
              <a:t>9</a:t>
            </a:r>
            <a:endParaRPr lang="en-US" sz="3800" dirty="0">
              <a:solidFill>
                <a:srgbClr val="FFFFFF"/>
              </a:solidFill>
              <a:latin typeface="Comic Sans MS - 51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99884" y="4775200"/>
            <a:ext cx="1537716" cy="63094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500" u="sng" dirty="0" smtClean="0">
                <a:solidFill>
                  <a:srgbClr val="FFFFE0"/>
                </a:solidFill>
                <a:latin typeface="Comic Sans MS - 47"/>
              </a:rPr>
              <a:t>+ </a:t>
            </a:r>
            <a:r>
              <a:rPr lang="en-US" sz="3500" u="sng" dirty="0" smtClean="0">
                <a:solidFill>
                  <a:srgbClr val="FFFFE0"/>
                </a:solidFill>
                <a:latin typeface="Comic Sans MS - 47"/>
              </a:rPr>
              <a:t>6</a:t>
            </a:r>
            <a:endParaRPr lang="en-US" sz="3500" u="sng" dirty="0">
              <a:solidFill>
                <a:srgbClr val="FFFFE0"/>
              </a:solidFill>
              <a:latin typeface="Comic Sans MS - 4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3800" y="2050668"/>
            <a:ext cx="1135888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800" dirty="0" smtClean="0">
                <a:solidFill>
                  <a:srgbClr val="FFFFFF"/>
                </a:solidFill>
                <a:latin typeface="Comic Sans MS - 51"/>
              </a:rPr>
              <a:t>13</a:t>
            </a:r>
            <a:endParaRPr lang="en-US" sz="3800" dirty="0">
              <a:solidFill>
                <a:srgbClr val="FFFFFF"/>
              </a:solidFill>
              <a:latin typeface="Comic Sans MS - 51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24712" y="5376651"/>
            <a:ext cx="1135888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800" dirty="0" smtClean="0">
                <a:solidFill>
                  <a:srgbClr val="FFFFFF"/>
                </a:solidFill>
                <a:latin typeface="Comic Sans MS - 51"/>
              </a:rPr>
              <a:t>17</a:t>
            </a:r>
            <a:endParaRPr lang="en-US" sz="3800" dirty="0">
              <a:solidFill>
                <a:srgbClr val="FFFFFF"/>
              </a:solidFill>
              <a:latin typeface="Comic Sans MS - 51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48912" y="2091394"/>
            <a:ext cx="1135888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800" dirty="0" smtClean="0">
                <a:solidFill>
                  <a:srgbClr val="FFFFFF"/>
                </a:solidFill>
                <a:latin typeface="Comic Sans MS - 51"/>
              </a:rPr>
              <a:t>16</a:t>
            </a:r>
            <a:endParaRPr lang="en-US" sz="3800" dirty="0">
              <a:solidFill>
                <a:srgbClr val="FFFFFF"/>
              </a:solidFill>
              <a:latin typeface="Comic Sans MS - 51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73112" y="2132120"/>
            <a:ext cx="1135888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800" dirty="0" smtClean="0">
                <a:solidFill>
                  <a:srgbClr val="FFFFFF"/>
                </a:solidFill>
                <a:latin typeface="Comic Sans MS - 51"/>
              </a:rPr>
              <a:t>12</a:t>
            </a:r>
            <a:endParaRPr lang="en-US" sz="3800" dirty="0">
              <a:solidFill>
                <a:srgbClr val="FFFFFF"/>
              </a:solidFill>
              <a:latin typeface="Comic Sans MS - 51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96912" y="5401272"/>
            <a:ext cx="1135888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800" dirty="0" smtClean="0">
                <a:solidFill>
                  <a:srgbClr val="FFFFFF"/>
                </a:solidFill>
                <a:latin typeface="Comic Sans MS - 51"/>
              </a:rPr>
              <a:t>15</a:t>
            </a:r>
            <a:endParaRPr lang="en-US" sz="3800" dirty="0">
              <a:solidFill>
                <a:srgbClr val="FFFFFF"/>
              </a:solidFill>
              <a:latin typeface="Comic Sans MS - 51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1800" y="5332631"/>
            <a:ext cx="1135888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800" dirty="0" smtClean="0">
                <a:solidFill>
                  <a:srgbClr val="FFFFFF"/>
                </a:solidFill>
                <a:latin typeface="Comic Sans MS - 51"/>
              </a:rPr>
              <a:t>14</a:t>
            </a:r>
            <a:endParaRPr lang="en-US" sz="3800" dirty="0">
              <a:solidFill>
                <a:srgbClr val="FFFFFF"/>
              </a:solidFill>
              <a:latin typeface="Comic Sans MS - 51"/>
            </a:endParaRPr>
          </a:p>
        </p:txBody>
      </p:sp>
      <p:sp>
        <p:nvSpPr>
          <p:cNvPr id="20" name="Regular Pentagon 19">
            <a:hlinkClick r:id="rId2" action="ppaction://hlinksldjump"/>
          </p:cNvPr>
          <p:cNvSpPr/>
          <p:nvPr/>
        </p:nvSpPr>
        <p:spPr>
          <a:xfrm>
            <a:off x="8198993" y="6553200"/>
            <a:ext cx="1905000" cy="8382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05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83</Words>
  <Application>Microsoft Office PowerPoint</Application>
  <PresentationFormat>Custom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Comic Sans MS - 45</vt:lpstr>
      <vt:lpstr>Comic Sans MS - 51</vt:lpstr>
      <vt:lpstr>Calibri</vt:lpstr>
      <vt:lpstr>Comic Sans MS - 47</vt:lpstr>
      <vt:lpstr>Comic Sans MS - 52</vt:lpstr>
      <vt:lpstr>Comic Sans MS - 48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Desiree Ruiz</dc:creator>
  <cp:lastModifiedBy>Desiree Ruiz</cp:lastModifiedBy>
  <cp:revision>17</cp:revision>
  <dcterms:created xsi:type="dcterms:W3CDTF">2018-10-17T12:36:59Z</dcterms:created>
  <dcterms:modified xsi:type="dcterms:W3CDTF">2018-10-17T18:50:04Z</dcterms:modified>
</cp:coreProperties>
</file>