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0160000" cy="7620000"/>
  <p:notesSz cx="6858000" cy="9144000"/>
  <p:embeddedFontLst>
    <p:embeddedFont>
      <p:font typeface="Calibri" panose="020F0502020204030204" pitchFamily="34" charset="0"/>
      <p:regular r:id="rId48"/>
      <p:bold r:id="rId49"/>
      <p:italic r:id="rId50"/>
      <p:boldItalic r:id="rId5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3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1.fntdata"/><Relationship Id="rId8" Type="http://schemas.openxmlformats.org/officeDocument/2006/relationships/slide" Target="slides/slide7.xml"/><Relationship Id="rId51" Type="http://schemas.openxmlformats.org/officeDocument/2006/relationships/font" Target="fonts/font4.fntdata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0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4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4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6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1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9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2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C0F6-1303-4EA2-A530-0B494ED282E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1568-15B9-4F2B-B74D-433AB0D24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6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8403" y="2968014"/>
            <a:ext cx="5553241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smtClean="0">
                <a:solidFill>
                  <a:srgbClr val="0000FF"/>
                </a:solidFill>
                <a:latin typeface="Comic Sans MS - 47"/>
              </a:rPr>
              <a:t>8, 9, or 10 Patterns</a:t>
            </a:r>
            <a:endParaRPr lang="en-US" sz="3500">
              <a:solidFill>
                <a:srgbClr val="0000FF"/>
              </a:solidFill>
              <a:latin typeface="Comic Sans MS - 47"/>
            </a:endParaRPr>
          </a:p>
        </p:txBody>
      </p:sp>
    </p:spTree>
    <p:extLst>
      <p:ext uri="{BB962C8B-B14F-4D97-AF65-F5344CB8AC3E}">
        <p14:creationId xmlns:p14="http://schemas.microsoft.com/office/powerpoint/2010/main" val="2585868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rot="16200000">
            <a:off x="1155704" y="2889247"/>
            <a:ext cx="3022600" cy="2114553"/>
            <a:chOff x="1155704" y="2889247"/>
            <a:chExt cx="3022600" cy="2114553"/>
          </a:xfrm>
        </p:grpSpPr>
        <p:sp>
          <p:nvSpPr>
            <p:cNvPr id="2" name="Oval 1"/>
            <p:cNvSpPr/>
            <p:nvPr/>
          </p:nvSpPr>
          <p:spPr>
            <a:xfrm>
              <a:off x="1219206" y="419100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365504" y="4127495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298704" y="4165597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155704" y="2952753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302000" y="2889247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235202" y="2927349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/>
          <p:cNvSpPr/>
          <p:nvPr/>
        </p:nvSpPr>
        <p:spPr>
          <a:xfrm>
            <a:off x="6553200" y="2882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1800" y="2882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15100" y="16700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48300" y="16446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4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31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235700" y="571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311900" y="2286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96200" y="22987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21600" y="571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72300" y="14097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24100" y="3581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36900" y="4470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29400" y="53086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81900" y="4470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0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011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68600" y="10287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880100" y="5080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40600" y="35306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91300" y="42672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38300" y="1016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38300" y="19812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12900" y="29972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94000" y="3009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81300" y="2019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201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97100" y="2946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43400" y="2882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2882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11800" y="2882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76600" y="2921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1708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79900" y="16446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15100" y="16700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48300" y="16446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13100" y="1682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92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52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905500" y="1841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943600" y="2921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061200" y="2946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73900" y="18161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8400" y="11557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79600" y="1968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2300" y="2984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73400" y="29972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60700" y="20066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4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58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03300" y="876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066800" y="2882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09900" y="2908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82900" y="889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19300" y="18288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2654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07100" y="4660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50200" y="4686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823200" y="2667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59600" y="36068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84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32400000">
            <a:off x="6515100" y="1581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32400000">
            <a:off x="5270500" y="15430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32400000">
            <a:off x="5892800" y="23685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32400000">
            <a:off x="6477000" y="32131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32400000">
            <a:off x="5270500" y="31877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2705100" y="1460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32400000">
            <a:off x="2717800" y="34353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2714625" y="24225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5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358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97100" y="2819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254500" y="50292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346700" y="5041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5080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76600" y="2857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1708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79900" y="1682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15100" y="1708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48300" y="1682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13100" y="1682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3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999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32400000">
            <a:off x="4787900" y="13779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32400000">
            <a:off x="3886200" y="13906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32400000">
            <a:off x="5689600" y="14160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32400000">
            <a:off x="2984500" y="13716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32400000">
            <a:off x="6591300" y="1422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3009900" y="3175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32400000">
            <a:off x="3898900" y="31559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4784725" y="31718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46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476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32400000">
            <a:off x="7658100" y="23812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32400000">
            <a:off x="5676900" y="23558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32400000">
            <a:off x="6667500" y="23685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32400000">
            <a:off x="7708900" y="3454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32400000">
            <a:off x="5715000" y="3416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6718300" y="3416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32400000">
            <a:off x="4635500" y="2343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1279525" y="23717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45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971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32400000">
            <a:off x="7658100" y="23812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32400000">
            <a:off x="5676900" y="23558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32400000">
            <a:off x="6667500" y="23685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32400000">
            <a:off x="7708900" y="3454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32400000">
            <a:off x="5715000" y="3416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6718300" y="3416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32400000">
            <a:off x="4635500" y="2343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1241425" y="29305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6200000">
            <a:off x="4695825" y="33877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07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65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2846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984500" y="4019550"/>
            <a:ext cx="3022600" cy="2114550"/>
            <a:chOff x="2984500" y="4019550"/>
            <a:chExt cx="3022600" cy="2114550"/>
          </a:xfrm>
        </p:grpSpPr>
        <p:sp>
          <p:nvSpPr>
            <p:cNvPr id="2" name="Oval 1"/>
            <p:cNvSpPr/>
            <p:nvPr/>
          </p:nvSpPr>
          <p:spPr>
            <a:xfrm>
              <a:off x="3048000" y="532130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5194300" y="525780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127500" y="529590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984500" y="408305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130800" y="401955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064000" y="405765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/>
          <p:cNvSpPr/>
          <p:nvPr/>
        </p:nvSpPr>
        <p:spPr>
          <a:xfrm>
            <a:off x="4610100" y="1651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68700" y="1651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438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412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59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95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16200000">
            <a:off x="5578472" y="1311270"/>
            <a:ext cx="2114555" cy="4127497"/>
            <a:chOff x="5578472" y="1311270"/>
            <a:chExt cx="2114555" cy="4127497"/>
          </a:xfrm>
        </p:grpSpPr>
        <p:sp>
          <p:nvSpPr>
            <p:cNvPr id="2" name="Oval 1"/>
            <p:cNvSpPr/>
            <p:nvPr/>
          </p:nvSpPr>
          <p:spPr>
            <a:xfrm rot="16200000">
              <a:off x="6880227" y="4562466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16200000">
              <a:off x="6816722" y="241617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6200000">
              <a:off x="6854822" y="3482966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6200000">
              <a:off x="5641979" y="4625967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6200000">
              <a:off x="5578472" y="2479672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6200000">
              <a:off x="5616574" y="3546472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6200000">
              <a:off x="6778617" y="131127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 rot="16200000">
            <a:off x="1279525" y="37306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6200000">
            <a:off x="2346325" y="37687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06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674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16200000">
            <a:off x="5578472" y="1311271"/>
            <a:ext cx="2114555" cy="4127498"/>
            <a:chOff x="5578472" y="1311271"/>
            <a:chExt cx="2114555" cy="4127498"/>
          </a:xfrm>
        </p:grpSpPr>
        <p:sp>
          <p:nvSpPr>
            <p:cNvPr id="2" name="Oval 1"/>
            <p:cNvSpPr/>
            <p:nvPr/>
          </p:nvSpPr>
          <p:spPr>
            <a:xfrm rot="16200000">
              <a:off x="6880227" y="4562468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16200000">
              <a:off x="6816723" y="2416171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6200000">
              <a:off x="6854823" y="3482968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6200000">
              <a:off x="5641978" y="4625969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6200000">
              <a:off x="5578472" y="2479673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6200000">
              <a:off x="5616575" y="3546472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6200000">
              <a:off x="6778619" y="1311271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 rot="16200000">
            <a:off x="1371599" y="2597150"/>
            <a:ext cx="1816100" cy="1847848"/>
            <a:chOff x="1371599" y="2597150"/>
            <a:chExt cx="1816100" cy="1847848"/>
          </a:xfrm>
        </p:grpSpPr>
        <p:sp>
          <p:nvSpPr>
            <p:cNvPr id="10" name="Oval 9"/>
            <p:cNvSpPr/>
            <p:nvPr/>
          </p:nvSpPr>
          <p:spPr>
            <a:xfrm>
              <a:off x="1397002" y="3632198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74899" y="2609847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71599" y="2597150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802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644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32400000">
            <a:off x="7658100" y="23812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32400000">
            <a:off x="5676900" y="23558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32400000">
            <a:off x="6667500" y="23685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32400000">
            <a:off x="7708900" y="3454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32400000">
            <a:off x="5715000" y="3416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6718300" y="3416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32400000">
            <a:off x="1282700" y="33845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1279525" y="23717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142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4063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rot="7748400">
            <a:off x="4063970" y="3549692"/>
            <a:ext cx="1739959" cy="1873170"/>
            <a:chOff x="4063970" y="3549692"/>
            <a:chExt cx="1739959" cy="1873170"/>
          </a:xfrm>
        </p:grpSpPr>
        <p:sp>
          <p:nvSpPr>
            <p:cNvPr id="2" name="Oval 1"/>
            <p:cNvSpPr/>
            <p:nvPr/>
          </p:nvSpPr>
          <p:spPr>
            <a:xfrm rot="10800000">
              <a:off x="4990998" y="3638517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10800000">
              <a:off x="4991129" y="4610062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0800000">
              <a:off x="4063970" y="3549692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 rot="7418400">
            <a:off x="5549914" y="1066833"/>
            <a:ext cx="1803416" cy="1771619"/>
            <a:chOff x="5549914" y="1066833"/>
            <a:chExt cx="1803416" cy="1771619"/>
          </a:xfrm>
        </p:grpSpPr>
        <p:sp>
          <p:nvSpPr>
            <p:cNvPr id="6" name="Oval 5"/>
            <p:cNvSpPr/>
            <p:nvPr/>
          </p:nvSpPr>
          <p:spPr>
            <a:xfrm rot="10800000">
              <a:off x="5549914" y="2025652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0800000">
              <a:off x="5550011" y="1066833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0800000">
              <a:off x="6540530" y="1066888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 rot="3691200">
            <a:off x="2600360" y="1038297"/>
            <a:ext cx="1784305" cy="1828812"/>
            <a:chOff x="2600360" y="1038297"/>
            <a:chExt cx="1784305" cy="1828812"/>
          </a:xfrm>
        </p:grpSpPr>
        <p:sp>
          <p:nvSpPr>
            <p:cNvPr id="10" name="Oval 9"/>
            <p:cNvSpPr/>
            <p:nvPr/>
          </p:nvSpPr>
          <p:spPr>
            <a:xfrm rot="16200000">
              <a:off x="3571865" y="2054309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6200000">
              <a:off x="2676472" y="1038297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16200000">
              <a:off x="2600360" y="2016202"/>
              <a:ext cx="812800" cy="812800"/>
            </a:xfrm>
            <a:prstGeom prst="ellipse">
              <a:avLst/>
            </a:prstGeom>
            <a:solidFill>
              <a:srgbClr val="00008B"/>
            </a:solidFill>
            <a:ln w="38100" cap="flat" cmpd="sng" algn="ctr">
              <a:solidFill>
                <a:srgbClr val="00008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70801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2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97100" y="2819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43400" y="2857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81500" y="50292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61000" y="28702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76600" y="2857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1708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79900" y="1682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15100" y="1708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48300" y="1682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13100" y="1682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922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32400000">
            <a:off x="7315200" y="28003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32400000">
            <a:off x="3429000" y="3587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32400000">
            <a:off x="5727700" y="20002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32400000">
            <a:off x="5727700" y="1041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32400000">
            <a:off x="3429000" y="4559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6718300" y="1041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32400000">
            <a:off x="2501900" y="34988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3571875" y="20542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6200000">
            <a:off x="2676525" y="10382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6200000">
            <a:off x="2600325" y="201612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181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4689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905500" y="1841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969000" y="38481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912100" y="3873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85100" y="18542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96100" y="2819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25600" y="19431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38300" y="38608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41700" y="38862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4700" y="1930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52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04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5400000">
            <a:off x="8305800" y="14986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5400000">
            <a:off x="6946900" y="1511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5400000">
            <a:off x="7010400" y="34671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5400000">
            <a:off x="8407400" y="34798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5400000">
            <a:off x="8686800" y="24511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6680200" y="24638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3500" y="4025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0800" y="4978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0" y="49911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98700" y="40259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284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46551" y="5855397"/>
            <a:ext cx="3778918" cy="690648"/>
            <a:chOff x="3246551" y="5855397"/>
            <a:chExt cx="3778918" cy="690648"/>
          </a:xfrm>
        </p:grpSpPr>
        <p:sp>
          <p:nvSpPr>
            <p:cNvPr id="2" name="TextBox 1">
              <a:hlinkClick r:id="rId2" action="ppaction://hlinksldjump"/>
            </p:cNvPr>
            <p:cNvSpPr txBox="1"/>
            <p:nvPr/>
          </p:nvSpPr>
          <p:spPr>
            <a:xfrm>
              <a:off x="3263640" y="5952628"/>
              <a:ext cx="3761829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Back to beginning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  <p:sp>
          <p:nvSpPr>
            <p:cNvPr id="3" name="Freeform 2">
              <a:hlinkClick r:id="rId2" action="ppaction://hlinksldjump"/>
            </p:cNvPr>
            <p:cNvSpPr/>
            <p:nvPr/>
          </p:nvSpPr>
          <p:spPr>
            <a:xfrm>
              <a:off x="3246551" y="5855397"/>
              <a:ext cx="3736151" cy="690648"/>
            </a:xfrm>
            <a:custGeom>
              <a:avLst/>
              <a:gdLst/>
              <a:ahLst/>
              <a:cxnLst/>
              <a:rect l="0" t="0" r="0" b="0"/>
              <a:pathLst>
                <a:path w="3736151" h="690648">
                  <a:moveTo>
                    <a:pt x="0" y="0"/>
                  </a:moveTo>
                  <a:lnTo>
                    <a:pt x="3736150" y="0"/>
                  </a:lnTo>
                  <a:lnTo>
                    <a:pt x="3736150" y="690647"/>
                  </a:lnTo>
                  <a:lnTo>
                    <a:pt x="0" y="690647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9327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49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90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6200000">
            <a:off x="6943725" y="514667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16200000">
            <a:off x="6880225" y="300037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6200000">
            <a:off x="6918325" y="406717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6200000">
            <a:off x="5705475" y="521017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6200000">
            <a:off x="5641975" y="306387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6200000">
            <a:off x="5680075" y="413067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6867525" y="1997075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2019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33700" y="9842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30400" y="9715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8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13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32400000">
            <a:off x="7823200" y="23177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32400000">
            <a:off x="5676900" y="23812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32400000">
            <a:off x="6743700" y="23431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32400000">
            <a:off x="7886700" y="35560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32400000">
            <a:off x="5740400" y="36195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6807200" y="35814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22600" y="341630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09900" y="23812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06600" y="2368550"/>
            <a:ext cx="812800" cy="812800"/>
          </a:xfrm>
          <a:prstGeom prst="ellipse">
            <a:avLst/>
          </a:prstGeom>
          <a:solidFill>
            <a:srgbClr val="00008B"/>
          </a:solidFill>
          <a:ln w="38100" cap="flat" cmpd="sng" algn="ctr">
            <a:solidFill>
              <a:srgbClr val="00008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6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201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Custom</PresentationFormat>
  <Paragraphs>2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Comic Sans MS - 47</vt:lpstr>
      <vt:lpstr>Calibri</vt:lpstr>
      <vt:lpstr>Arial - 36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Ruiz</dc:creator>
  <cp:lastModifiedBy>Desiree Ruiz</cp:lastModifiedBy>
  <cp:revision>1</cp:revision>
  <dcterms:created xsi:type="dcterms:W3CDTF">2018-10-11T17:15:46Z</dcterms:created>
  <dcterms:modified xsi:type="dcterms:W3CDTF">2018-10-11T17:15:49Z</dcterms:modified>
</cp:coreProperties>
</file>