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10160000" cy="7620000"/>
  <p:notesSz cx="6858000" cy="9144000"/>
  <p:embeddedFontLst>
    <p:embeddedFont>
      <p:font typeface="Calibri" panose="020F0502020204030204" pitchFamily="34" charset="0"/>
      <p:regular r:id="rId45"/>
      <p:bold r:id="rId46"/>
      <p:italic r:id="rId47"/>
      <p:boldItalic r:id="rId4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3.fntdata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4.fntdata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829D-2A1F-4B5A-8C4D-789C0ABCE70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9B95-914E-4086-8F89-97BD4399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3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829D-2A1F-4B5A-8C4D-789C0ABCE70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9B95-914E-4086-8F89-97BD4399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2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829D-2A1F-4B5A-8C4D-789C0ABCE70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9B95-914E-4086-8F89-97BD4399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3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829D-2A1F-4B5A-8C4D-789C0ABCE70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9B95-914E-4086-8F89-97BD4399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5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829D-2A1F-4B5A-8C4D-789C0ABCE70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9B95-914E-4086-8F89-97BD4399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829D-2A1F-4B5A-8C4D-789C0ABCE70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9B95-914E-4086-8F89-97BD4399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1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829D-2A1F-4B5A-8C4D-789C0ABCE70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9B95-914E-4086-8F89-97BD4399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3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829D-2A1F-4B5A-8C4D-789C0ABCE70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9B95-914E-4086-8F89-97BD4399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91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829D-2A1F-4B5A-8C4D-789C0ABCE70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9B95-914E-4086-8F89-97BD4399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4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829D-2A1F-4B5A-8C4D-789C0ABCE70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9B95-914E-4086-8F89-97BD4399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3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829D-2A1F-4B5A-8C4D-789C0ABCE70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9B95-914E-4086-8F89-97BD4399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9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3829D-2A1F-4B5A-8C4D-789C0ABCE70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49B95-914E-4086-8F89-97BD4399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5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5556" y="2988609"/>
            <a:ext cx="4024855" cy="6924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900" smtClean="0">
                <a:solidFill>
                  <a:srgbClr val="FFFFFF"/>
                </a:solidFill>
                <a:latin typeface="Comic Sans MS - 53"/>
              </a:rPr>
              <a:t>Dots up to 8</a:t>
            </a:r>
            <a:endParaRPr lang="en-US" sz="3900">
              <a:solidFill>
                <a:srgbClr val="FFFFFF"/>
              </a:solidFill>
              <a:latin typeface="Comic Sans MS - 53"/>
            </a:endParaRPr>
          </a:p>
        </p:txBody>
      </p:sp>
    </p:spTree>
    <p:extLst>
      <p:ext uri="{BB962C8B-B14F-4D97-AF65-F5344CB8AC3E}">
        <p14:creationId xmlns:p14="http://schemas.microsoft.com/office/powerpoint/2010/main" val="2775285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32200" y="25654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606800" y="5588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397500" y="25781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97500" y="5334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05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2371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49600" y="15240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295900" y="15367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229100" y="31242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26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1211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60700" y="18415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737100" y="18542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438900" y="18288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77000" y="34417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35300" y="34925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00600" y="34671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35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3657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97100" y="15875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241800" y="15367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261100" y="15748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59000" y="32512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29100" y="33020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18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1979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39900" y="36449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895600" y="21971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165600" y="9398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540500" y="4106291"/>
            <a:ext cx="1481582" cy="1629918"/>
            <a:chOff x="6540500" y="4106291"/>
            <a:chExt cx="1481582" cy="1629918"/>
          </a:xfrm>
        </p:grpSpPr>
        <p:sp>
          <p:nvSpPr>
            <p:cNvPr id="5" name="Oval 4"/>
            <p:cNvSpPr/>
            <p:nvPr/>
          </p:nvSpPr>
          <p:spPr>
            <a:xfrm>
              <a:off x="6540500" y="4106291"/>
              <a:ext cx="1481582" cy="1629918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773317" y="4432275"/>
              <a:ext cx="1015950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mtClean="0">
                  <a:solidFill>
                    <a:srgbClr val="0000FF"/>
                  </a:solidFill>
                  <a:latin typeface="Comic Sans MS - 24"/>
                </a:rPr>
                <a:t> </a:t>
              </a:r>
              <a:endParaRPr lang="en-US">
                <a:solidFill>
                  <a:srgbClr val="0000FF"/>
                </a:solidFill>
                <a:latin typeface="Comic Sans MS - 2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8297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354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575300" y="18161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302000" y="17907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54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57400" y="9779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013200" y="9906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933700" y="26416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315200" y="10287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302500" y="27432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1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2083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33800" y="7747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683000" y="29591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664200" y="19177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027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311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16100" y="18161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733800" y="18669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755900" y="32004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15100" y="15367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16700" y="32512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089900" y="24892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05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761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98600" y="3810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251200" y="4064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978400" y="4699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36700" y="22225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302000" y="22479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67300" y="22733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18300" y="4572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51486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78100" y="8763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394200" y="8763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432300" y="26289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65400" y="26162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72200" y="17907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33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6354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1529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9600" y="2794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336800" y="2921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114800" y="2921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63800" y="23368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30700" y="23114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0" y="23495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06900" y="43688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38900" y="44323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394700" y="43942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107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29650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82700" y="8382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136900" y="8382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162300" y="26797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70000" y="26670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37300" y="8128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128000" y="7874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933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17987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17600" y="5334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073400" y="5715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22600" y="22479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14900" y="14351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9500" y="22479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05600" y="47498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20000" y="31115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34400" y="47244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820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59872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03400" y="28575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422900" y="7366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346950" y="41910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245350" y="24892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245350" y="7620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92750" y="25273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152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61661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203950" y="37211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8337550" y="36703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140450" y="5461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172450" y="5461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30250" y="20320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45350" y="20701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40000" y="21590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628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73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21000" y="33782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470400" y="21971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083300" y="9652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465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73100" y="647700"/>
            <a:ext cx="1482344" cy="1482344"/>
          </a:xfrm>
          <a:prstGeom prst="ellipse">
            <a:avLst/>
          </a:prstGeom>
          <a:solidFill>
            <a:srgbClr val="FFC0CB"/>
          </a:solidFill>
          <a:ln w="38100" cap="flat" cmpd="sng" algn="ctr">
            <a:solidFill>
              <a:srgbClr val="FFC0C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527300" y="660400"/>
            <a:ext cx="1482344" cy="1482344"/>
          </a:xfrm>
          <a:prstGeom prst="ellipse">
            <a:avLst/>
          </a:prstGeom>
          <a:solidFill>
            <a:srgbClr val="FFC0CB"/>
          </a:solidFill>
          <a:ln w="38100" cap="flat" cmpd="sng" algn="ctr">
            <a:solidFill>
              <a:srgbClr val="FFC0C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445000" y="698500"/>
            <a:ext cx="1482344" cy="1482344"/>
          </a:xfrm>
          <a:prstGeom prst="ellipse">
            <a:avLst/>
          </a:prstGeom>
          <a:solidFill>
            <a:srgbClr val="FFC0CB"/>
          </a:solidFill>
          <a:ln w="38100" cap="flat" cmpd="sng" algn="ctr">
            <a:solidFill>
              <a:srgbClr val="FFC0C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00800" y="711200"/>
            <a:ext cx="1482344" cy="1482344"/>
          </a:xfrm>
          <a:prstGeom prst="ellipse">
            <a:avLst/>
          </a:prstGeom>
          <a:solidFill>
            <a:srgbClr val="FFC0CB"/>
          </a:solidFill>
          <a:ln w="38100" cap="flat" cmpd="sng" algn="ctr">
            <a:solidFill>
              <a:srgbClr val="FFC0C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36600" y="2413000"/>
            <a:ext cx="1482344" cy="1482344"/>
          </a:xfrm>
          <a:prstGeom prst="ellipse">
            <a:avLst/>
          </a:prstGeom>
          <a:solidFill>
            <a:srgbClr val="FFC0CB"/>
          </a:solidFill>
          <a:ln w="38100" cap="flat" cmpd="sng" algn="ctr">
            <a:solidFill>
              <a:srgbClr val="FFC0C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90800" y="2413000"/>
            <a:ext cx="1482344" cy="1482344"/>
          </a:xfrm>
          <a:prstGeom prst="ellipse">
            <a:avLst/>
          </a:prstGeom>
          <a:solidFill>
            <a:srgbClr val="FFC0CB"/>
          </a:solidFill>
          <a:ln w="38100" cap="flat" cmpd="sng" algn="ctr">
            <a:solidFill>
              <a:srgbClr val="FFC0C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59300" y="2514600"/>
            <a:ext cx="1482344" cy="1482344"/>
          </a:xfrm>
          <a:prstGeom prst="ellipse">
            <a:avLst/>
          </a:prstGeom>
          <a:solidFill>
            <a:srgbClr val="FFC0CB"/>
          </a:solidFill>
          <a:ln w="38100" cap="flat" cmpd="sng" algn="ctr">
            <a:solidFill>
              <a:srgbClr val="FFC0C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88100" y="2540000"/>
            <a:ext cx="1482344" cy="1482344"/>
          </a:xfrm>
          <a:prstGeom prst="ellipse">
            <a:avLst/>
          </a:prstGeom>
          <a:solidFill>
            <a:srgbClr val="FFC0CB"/>
          </a:solidFill>
          <a:ln w="38100" cap="flat" cmpd="sng" algn="ctr">
            <a:solidFill>
              <a:srgbClr val="FFC0C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719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24408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44600" y="2921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946400" y="2794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673600" y="3429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56200" y="46863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19900" y="46355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70900" y="46355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72000" y="2616200"/>
            <a:ext cx="1482344" cy="1482344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49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378346" y="5597444"/>
            <a:ext cx="3860967" cy="776480"/>
            <a:chOff x="3378346" y="5597444"/>
            <a:chExt cx="3860967" cy="776480"/>
          </a:xfrm>
        </p:grpSpPr>
        <p:sp>
          <p:nvSpPr>
            <p:cNvPr id="2" name="TextBox 1">
              <a:hlinkClick r:id="rId2" action="ppaction://hlinksldjump"/>
            </p:cNvPr>
            <p:cNvSpPr txBox="1"/>
            <p:nvPr/>
          </p:nvSpPr>
          <p:spPr>
            <a:xfrm>
              <a:off x="3378793" y="5597444"/>
              <a:ext cx="3841304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FFFFFF"/>
                  </a:solidFill>
                  <a:latin typeface="Comic Sans MS - 36"/>
                </a:rPr>
                <a:t>Back to beginning</a:t>
              </a:r>
              <a:endParaRPr lang="en-US" sz="2700">
                <a:solidFill>
                  <a:srgbClr val="FFFFFF"/>
                </a:solidFill>
                <a:latin typeface="Comic Sans MS - 36"/>
              </a:endParaRPr>
            </a:p>
          </p:txBody>
        </p:sp>
        <p:sp>
          <p:nvSpPr>
            <p:cNvPr id="3" name="Freeform 2">
              <a:hlinkClick r:id="rId2" action="ppaction://hlinksldjump"/>
            </p:cNvPr>
            <p:cNvSpPr/>
            <p:nvPr/>
          </p:nvSpPr>
          <p:spPr>
            <a:xfrm>
              <a:off x="3378346" y="5600066"/>
              <a:ext cx="3860967" cy="773858"/>
            </a:xfrm>
            <a:custGeom>
              <a:avLst/>
              <a:gdLst/>
              <a:ahLst/>
              <a:cxnLst/>
              <a:rect l="0" t="0" r="0" b="0"/>
              <a:pathLst>
                <a:path w="3860967" h="773858">
                  <a:moveTo>
                    <a:pt x="0" y="0"/>
                  </a:moveTo>
                  <a:lnTo>
                    <a:pt x="3860966" y="0"/>
                  </a:lnTo>
                  <a:lnTo>
                    <a:pt x="3860966" y="773857"/>
                  </a:lnTo>
                  <a:lnTo>
                    <a:pt x="0" y="773857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919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569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00100" y="5080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755900" y="55245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813300" y="53975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00100" y="250825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19400" y="249555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62500" y="252095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05600" y="546100"/>
            <a:ext cx="1482344" cy="1482344"/>
          </a:xfrm>
          <a:prstGeom prst="ellipse">
            <a:avLst/>
          </a:prstGeom>
          <a:solidFill>
            <a:srgbClr val="FFC0CB"/>
          </a:solidFill>
          <a:ln w="38100" cap="flat" cmpd="sng" algn="ctr">
            <a:solidFill>
              <a:srgbClr val="FFC0C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692900" y="2540000"/>
            <a:ext cx="1482344" cy="1482344"/>
          </a:xfrm>
          <a:prstGeom prst="ellipse">
            <a:avLst/>
          </a:prstGeom>
          <a:solidFill>
            <a:srgbClr val="FFC0CB"/>
          </a:solidFill>
          <a:ln w="38100" cap="flat" cmpd="sng" algn="ctr">
            <a:solidFill>
              <a:srgbClr val="FFC0C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86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0340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20700" y="4064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286000" y="5207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013200" y="5842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02300" y="5588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0700" y="21336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73300" y="21844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64000" y="22225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53100" y="22479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569200" y="5207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50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169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Custom</PresentationFormat>
  <Paragraphs>3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Comic Sans MS - 53</vt:lpstr>
      <vt:lpstr>Comic Sans MS - 36</vt:lpstr>
      <vt:lpstr>Calibri</vt:lpstr>
      <vt:lpstr>Comic Sans MS - 24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Desiree Ruiz</dc:creator>
  <cp:lastModifiedBy>Desiree Ruiz</cp:lastModifiedBy>
  <cp:revision>1</cp:revision>
  <dcterms:created xsi:type="dcterms:W3CDTF">2018-10-11T17:31:57Z</dcterms:created>
  <dcterms:modified xsi:type="dcterms:W3CDTF">2018-10-11T17:31:59Z</dcterms:modified>
</cp:coreProperties>
</file>