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0160000" cy="7620000"/>
  <p:notesSz cx="6858000" cy="9144000"/>
  <p:embeddedFontLst>
    <p:embeddedFont>
      <p:font typeface="Calibri" panose="020F0502020204030204" pitchFamily="34" charset="0"/>
      <p:regular r:id="rId33"/>
      <p:bold r:id="rId34"/>
      <p:italic r:id="rId35"/>
      <p:boldItalic r:id="rId3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B82B-3C88-4F1D-8FEE-BD2701778930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E0FB-BBD3-4F3B-9114-8660FA8D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3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B82B-3C88-4F1D-8FEE-BD2701778930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E0FB-BBD3-4F3B-9114-8660FA8D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0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B82B-3C88-4F1D-8FEE-BD2701778930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E0FB-BBD3-4F3B-9114-8660FA8D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8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B82B-3C88-4F1D-8FEE-BD2701778930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E0FB-BBD3-4F3B-9114-8660FA8D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3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B82B-3C88-4F1D-8FEE-BD2701778930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E0FB-BBD3-4F3B-9114-8660FA8D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69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B82B-3C88-4F1D-8FEE-BD2701778930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E0FB-BBD3-4F3B-9114-8660FA8D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6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B82B-3C88-4F1D-8FEE-BD2701778930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E0FB-BBD3-4F3B-9114-8660FA8D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2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B82B-3C88-4F1D-8FEE-BD2701778930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E0FB-BBD3-4F3B-9114-8660FA8D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96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B82B-3C88-4F1D-8FEE-BD2701778930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E0FB-BBD3-4F3B-9114-8660FA8D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36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B82B-3C88-4F1D-8FEE-BD2701778930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E0FB-BBD3-4F3B-9114-8660FA8D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22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B82B-3C88-4F1D-8FEE-BD2701778930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E0FB-BBD3-4F3B-9114-8660FA8D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9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0B82B-3C88-4F1D-8FEE-BD2701778930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6E0FB-BBD3-4F3B-9114-8660FA8D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36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E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175000" y="1879600"/>
            <a:ext cx="3733801" cy="1727201"/>
            <a:chOff x="3175000" y="1879600"/>
            <a:chExt cx="3733801" cy="1727201"/>
          </a:xfrm>
        </p:grpSpPr>
        <p:sp>
          <p:nvSpPr>
            <p:cNvPr id="2" name="Freeform 1"/>
            <p:cNvSpPr/>
            <p:nvPr/>
          </p:nvSpPr>
          <p:spPr>
            <a:xfrm>
              <a:off x="3175000" y="1879600"/>
              <a:ext cx="3733801" cy="1727201"/>
            </a:xfrm>
            <a:custGeom>
              <a:avLst/>
              <a:gdLst/>
              <a:ahLst/>
              <a:cxnLst/>
              <a:rect l="0" t="0" r="0" b="0"/>
              <a:pathLst>
                <a:path w="3733801" h="1727201">
                  <a:moveTo>
                    <a:pt x="3733800" y="863600"/>
                  </a:moveTo>
                  <a:lnTo>
                    <a:pt x="1866900" y="1727200"/>
                  </a:lnTo>
                  <a:lnTo>
                    <a:pt x="0" y="863600"/>
                  </a:lnTo>
                  <a:lnTo>
                    <a:pt x="1866900" y="0"/>
                  </a:lnTo>
                  <a:close/>
                </a:path>
              </a:pathLst>
            </a:custGeom>
            <a:solidFill>
              <a:srgbClr val="D2B48C"/>
            </a:solidFill>
            <a:ln w="38100" cap="flat" cmpd="sng" algn="ctr">
              <a:solidFill>
                <a:srgbClr val="D2B48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699510" y="2374900"/>
              <a:ext cx="3014980" cy="507831"/>
              <a:chOff x="3699510" y="2374900"/>
              <a:chExt cx="3014980" cy="507831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3699510" y="2476500"/>
                <a:ext cx="3014980" cy="369332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mtClean="0">
                    <a:solidFill>
                      <a:srgbClr val="000000"/>
                    </a:solidFill>
                    <a:latin typeface="Comic Sans MS - 24"/>
                  </a:rPr>
                  <a:t>Dot Patterns   Ten</a:t>
                </a:r>
                <a:endParaRPr lang="en-US">
                  <a:solidFill>
                    <a:srgbClr val="000000"/>
                  </a:solidFill>
                  <a:latin typeface="Comic Sans MS - 24"/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5604637" y="2374900"/>
                <a:ext cx="728726" cy="507831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2700" smtClean="0">
                    <a:solidFill>
                      <a:srgbClr val="000000"/>
                    </a:solidFill>
                    <a:latin typeface="Comic Sans MS - 36"/>
                  </a:rPr>
                  <a:t>&gt;</a:t>
                </a:r>
                <a:endParaRPr lang="en-US" sz="2700">
                  <a:solidFill>
                    <a:srgbClr val="000000"/>
                  </a:solidFill>
                  <a:latin typeface="Comic Sans MS - 36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7149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E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300" y="520700"/>
            <a:ext cx="6739382" cy="286753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4" name="Group 13"/>
          <p:cNvGrpSpPr/>
          <p:nvPr/>
        </p:nvGrpSpPr>
        <p:grpSpPr>
          <a:xfrm>
            <a:off x="4971225" y="700087"/>
            <a:ext cx="475488" cy="1175639"/>
            <a:chOff x="4971225" y="700087"/>
            <a:chExt cx="475488" cy="1175639"/>
          </a:xfrm>
        </p:grpSpPr>
        <p:pic>
          <p:nvPicPr>
            <p:cNvPr id="3" name="Picture 2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621149" y="10501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Oval 3"/>
            <p:cNvSpPr/>
            <p:nvPr/>
          </p:nvSpPr>
          <p:spPr>
            <a:xfrm rot="5400000">
              <a:off x="5280025" y="17037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5400000">
              <a:off x="5280025" y="14866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5400000">
              <a:off x="5280025" y="12597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5400000">
              <a:off x="5280025" y="10228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5400000">
              <a:off x="5270754" y="7860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5400000">
              <a:off x="5061204" y="7860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5400000">
              <a:off x="5061204" y="10228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5400000">
              <a:off x="5061204" y="12597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rot="5400000">
              <a:off x="5061204" y="14866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5400000">
              <a:off x="5061204" y="17037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637725" y="687387"/>
            <a:ext cx="475488" cy="1175639"/>
            <a:chOff x="3637725" y="687387"/>
            <a:chExt cx="475488" cy="1175639"/>
          </a:xfrm>
        </p:grpSpPr>
        <p:pic>
          <p:nvPicPr>
            <p:cNvPr id="15" name="Picture 14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287649" y="10374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6" name="Oval 15"/>
            <p:cNvSpPr/>
            <p:nvPr/>
          </p:nvSpPr>
          <p:spPr>
            <a:xfrm rot="5400000">
              <a:off x="3946525" y="16910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5400000">
              <a:off x="3946525" y="14739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 rot="5400000">
              <a:off x="3946525" y="12470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5400000">
              <a:off x="3946525" y="10101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5400000">
              <a:off x="3937254" y="7733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 rot="5400000">
              <a:off x="3727704" y="7733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 rot="5400000">
              <a:off x="3727704" y="10101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 rot="5400000">
              <a:off x="3727704" y="12470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5400000">
              <a:off x="3727704" y="14739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5400000">
              <a:off x="3727704" y="16910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316925" y="712787"/>
            <a:ext cx="475488" cy="1175639"/>
            <a:chOff x="2316925" y="712787"/>
            <a:chExt cx="475488" cy="1175639"/>
          </a:xfrm>
        </p:grpSpPr>
        <p:pic>
          <p:nvPicPr>
            <p:cNvPr id="27" name="Picture 26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966849" y="10628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8" name="Oval 27"/>
            <p:cNvSpPr/>
            <p:nvPr/>
          </p:nvSpPr>
          <p:spPr>
            <a:xfrm rot="5400000">
              <a:off x="2625725" y="17164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 rot="5400000">
              <a:off x="2625725" y="14993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 rot="5400000">
              <a:off x="2625725" y="12724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 rot="5400000">
              <a:off x="2625725" y="10355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 rot="5400000">
              <a:off x="2616454" y="7987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 rot="5400000">
              <a:off x="2406904" y="7987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 rot="5400000">
              <a:off x="2406904" y="10355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 rot="5400000">
              <a:off x="2406904" y="12724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 rot="5400000">
              <a:off x="2406904" y="14993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 rot="5400000">
              <a:off x="2406904" y="17164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Oval 38"/>
          <p:cNvSpPr/>
          <p:nvPr/>
        </p:nvSpPr>
        <p:spPr>
          <a:xfrm rot="5400000">
            <a:off x="6073775" y="1581658"/>
            <a:ext cx="87376" cy="9474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 rot="5400000">
            <a:off x="6403975" y="1213358"/>
            <a:ext cx="87376" cy="9474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 rot="5400000">
            <a:off x="6746875" y="857758"/>
            <a:ext cx="87376" cy="9474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79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E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220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E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520700"/>
            <a:ext cx="6739382" cy="286753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4" name="Group 13"/>
          <p:cNvGrpSpPr/>
          <p:nvPr/>
        </p:nvGrpSpPr>
        <p:grpSpPr>
          <a:xfrm>
            <a:off x="6139625" y="1982787"/>
            <a:ext cx="475488" cy="1175639"/>
            <a:chOff x="6139625" y="1982787"/>
            <a:chExt cx="475488" cy="1175639"/>
          </a:xfrm>
        </p:grpSpPr>
        <p:pic>
          <p:nvPicPr>
            <p:cNvPr id="3" name="Picture 2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789549" y="23328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Oval 3"/>
            <p:cNvSpPr/>
            <p:nvPr/>
          </p:nvSpPr>
          <p:spPr>
            <a:xfrm rot="5400000">
              <a:off x="6448425" y="29864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5400000">
              <a:off x="6448425" y="27693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5400000">
              <a:off x="6448425" y="25424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5400000">
              <a:off x="6448425" y="23055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5400000">
              <a:off x="6439154" y="20687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5400000">
              <a:off x="6229604" y="20687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5400000">
              <a:off x="6229604" y="23055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5400000">
              <a:off x="6229604" y="25424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rot="5400000">
              <a:off x="6229604" y="27693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5400000">
              <a:off x="6229604" y="29864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139625" y="700087"/>
            <a:ext cx="475488" cy="1175639"/>
            <a:chOff x="6139625" y="700087"/>
            <a:chExt cx="475488" cy="1175639"/>
          </a:xfrm>
        </p:grpSpPr>
        <p:pic>
          <p:nvPicPr>
            <p:cNvPr id="15" name="Picture 14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789549" y="10501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6" name="Oval 15"/>
            <p:cNvSpPr/>
            <p:nvPr/>
          </p:nvSpPr>
          <p:spPr>
            <a:xfrm rot="5400000">
              <a:off x="6448425" y="17037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5400000">
              <a:off x="6448425" y="14866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 rot="5400000">
              <a:off x="6448425" y="12597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5400000">
              <a:off x="6448425" y="10228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5400000">
              <a:off x="6439154" y="7860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 rot="5400000">
              <a:off x="6229604" y="7860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 rot="5400000">
              <a:off x="6229604" y="10228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 rot="5400000">
              <a:off x="6229604" y="12597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5400000">
              <a:off x="6229604" y="14866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5400000">
              <a:off x="6229604" y="17037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882325" y="700087"/>
            <a:ext cx="475488" cy="1175639"/>
            <a:chOff x="4882325" y="700087"/>
            <a:chExt cx="475488" cy="1175639"/>
          </a:xfrm>
        </p:grpSpPr>
        <p:pic>
          <p:nvPicPr>
            <p:cNvPr id="27" name="Picture 26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532249" y="10501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8" name="Oval 27"/>
            <p:cNvSpPr/>
            <p:nvPr/>
          </p:nvSpPr>
          <p:spPr>
            <a:xfrm rot="5400000">
              <a:off x="5191125" y="17037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 rot="5400000">
              <a:off x="5191125" y="14866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 rot="5400000">
              <a:off x="5191125" y="12597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 rot="5400000">
              <a:off x="5191125" y="10228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 rot="5400000">
              <a:off x="5181854" y="7860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 rot="5400000">
              <a:off x="4972304" y="7860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 rot="5400000">
              <a:off x="4972304" y="10228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 rot="5400000">
              <a:off x="4972304" y="12597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 rot="5400000">
              <a:off x="4972304" y="14866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 rot="5400000">
              <a:off x="4972304" y="17037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882325" y="1970087"/>
            <a:ext cx="475488" cy="1175639"/>
            <a:chOff x="4882325" y="1970087"/>
            <a:chExt cx="475488" cy="1175639"/>
          </a:xfrm>
        </p:grpSpPr>
        <p:pic>
          <p:nvPicPr>
            <p:cNvPr id="39" name="Picture 38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532249" y="23201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0" name="Oval 39"/>
            <p:cNvSpPr/>
            <p:nvPr/>
          </p:nvSpPr>
          <p:spPr>
            <a:xfrm rot="5400000">
              <a:off x="5191125" y="29737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 rot="5400000">
              <a:off x="5191125" y="27566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 rot="5400000">
              <a:off x="5191125" y="25297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 rot="5400000">
              <a:off x="5191125" y="22928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 rot="5400000">
              <a:off x="5181854" y="20560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 rot="5400000">
              <a:off x="4972304" y="20560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 rot="5400000">
              <a:off x="4972304" y="22928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 rot="5400000">
              <a:off x="4972304" y="25297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 rot="5400000">
              <a:off x="4972304" y="27566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 rot="5400000">
              <a:off x="4972304" y="29737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548825" y="687387"/>
            <a:ext cx="475488" cy="1175639"/>
            <a:chOff x="3548825" y="687387"/>
            <a:chExt cx="475488" cy="1175639"/>
          </a:xfrm>
        </p:grpSpPr>
        <p:pic>
          <p:nvPicPr>
            <p:cNvPr id="51" name="Picture 50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98749" y="10374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2" name="Oval 51"/>
            <p:cNvSpPr/>
            <p:nvPr/>
          </p:nvSpPr>
          <p:spPr>
            <a:xfrm rot="5400000">
              <a:off x="3857625" y="16910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 rot="5400000">
              <a:off x="3857625" y="14739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 rot="5400000">
              <a:off x="3857625" y="12470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 rot="5400000">
              <a:off x="3857625" y="10101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 rot="5400000">
              <a:off x="3848354" y="7733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 rot="5400000">
              <a:off x="3638804" y="7733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 rot="5400000">
              <a:off x="3638804" y="10101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5400000">
              <a:off x="3638804" y="12470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5400000">
              <a:off x="3638804" y="14739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 rot="5400000">
              <a:off x="3638804" y="16910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548825" y="1970087"/>
            <a:ext cx="475488" cy="1175639"/>
            <a:chOff x="3548825" y="1970087"/>
            <a:chExt cx="475488" cy="1175639"/>
          </a:xfrm>
        </p:grpSpPr>
        <p:pic>
          <p:nvPicPr>
            <p:cNvPr id="63" name="Picture 62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98749" y="23201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4" name="Oval 63"/>
            <p:cNvSpPr/>
            <p:nvPr/>
          </p:nvSpPr>
          <p:spPr>
            <a:xfrm rot="5400000">
              <a:off x="3857625" y="29737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 rot="5400000">
              <a:off x="3857625" y="27566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 rot="5400000">
              <a:off x="3857625" y="25297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5400000">
              <a:off x="3857625" y="22928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 rot="5400000">
              <a:off x="3848354" y="20560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5400000">
              <a:off x="3638804" y="20560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 rot="5400000">
              <a:off x="3638804" y="22928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5400000">
              <a:off x="3638804" y="25297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 rot="5400000">
              <a:off x="3638804" y="27566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 rot="5400000">
              <a:off x="3638804" y="29737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2228025" y="712787"/>
            <a:ext cx="475488" cy="1175639"/>
            <a:chOff x="2228025" y="712787"/>
            <a:chExt cx="475488" cy="1175639"/>
          </a:xfrm>
        </p:grpSpPr>
        <p:pic>
          <p:nvPicPr>
            <p:cNvPr id="75" name="Picture 74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877949" y="10628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6" name="Oval 75"/>
            <p:cNvSpPr/>
            <p:nvPr/>
          </p:nvSpPr>
          <p:spPr>
            <a:xfrm rot="5400000">
              <a:off x="2536825" y="17164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 rot="5400000">
              <a:off x="2536825" y="14993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5400000">
              <a:off x="2536825" y="12724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 rot="5400000">
              <a:off x="2536825" y="10355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 rot="5400000">
              <a:off x="2527554" y="7987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 rot="5400000">
              <a:off x="2318004" y="7987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 rot="5400000">
              <a:off x="2318004" y="10355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 rot="5400000">
              <a:off x="2318004" y="12724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 rot="5400000">
              <a:off x="2318004" y="14993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 rot="5400000">
              <a:off x="2318004" y="17164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2228025" y="1970087"/>
            <a:ext cx="475488" cy="1175639"/>
            <a:chOff x="2228025" y="1970087"/>
            <a:chExt cx="475488" cy="1175639"/>
          </a:xfrm>
        </p:grpSpPr>
        <p:pic>
          <p:nvPicPr>
            <p:cNvPr id="87" name="Picture 86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877949" y="23201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88" name="Oval 87"/>
            <p:cNvSpPr/>
            <p:nvPr/>
          </p:nvSpPr>
          <p:spPr>
            <a:xfrm rot="5400000">
              <a:off x="2536825" y="29737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 rot="5400000">
              <a:off x="2536825" y="27566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 rot="5400000">
              <a:off x="2536825" y="25297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 rot="5400000">
              <a:off x="2536825" y="22928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 rot="5400000">
              <a:off x="2527554" y="20560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 rot="5400000">
              <a:off x="2318004" y="20560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 rot="5400000">
              <a:off x="2318004" y="22928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 rot="5400000">
              <a:off x="2318004" y="25297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 rot="5400000">
              <a:off x="2318004" y="27566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 rot="5400000">
              <a:off x="2318004" y="29737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07207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E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3773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E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100" y="622300"/>
            <a:ext cx="6739382" cy="286753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4" name="Group 13"/>
          <p:cNvGrpSpPr/>
          <p:nvPr/>
        </p:nvGrpSpPr>
        <p:grpSpPr>
          <a:xfrm>
            <a:off x="7568375" y="801687"/>
            <a:ext cx="475488" cy="1175639"/>
            <a:chOff x="7568375" y="801687"/>
            <a:chExt cx="475488" cy="1175639"/>
          </a:xfrm>
        </p:grpSpPr>
        <p:pic>
          <p:nvPicPr>
            <p:cNvPr id="3" name="Picture 2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218299" y="11517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Oval 3"/>
            <p:cNvSpPr/>
            <p:nvPr/>
          </p:nvSpPr>
          <p:spPr>
            <a:xfrm rot="5400000">
              <a:off x="7877175" y="18053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5400000">
              <a:off x="7877175" y="15882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5400000">
              <a:off x="7877175" y="13613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5400000">
              <a:off x="7877175" y="11244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5400000">
              <a:off x="7867904" y="8876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5400000">
              <a:off x="7658354" y="8876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5400000">
              <a:off x="7658354" y="11244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5400000">
              <a:off x="7658354" y="13613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rot="5400000">
              <a:off x="7658354" y="15882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5400000">
              <a:off x="7658354" y="18053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279325" y="801687"/>
            <a:ext cx="475488" cy="1175639"/>
            <a:chOff x="6279325" y="801687"/>
            <a:chExt cx="475488" cy="1175639"/>
          </a:xfrm>
        </p:grpSpPr>
        <p:pic>
          <p:nvPicPr>
            <p:cNvPr id="15" name="Picture 14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29249" y="11517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6" name="Oval 15"/>
            <p:cNvSpPr/>
            <p:nvPr/>
          </p:nvSpPr>
          <p:spPr>
            <a:xfrm rot="5400000">
              <a:off x="6588125" y="18053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5400000">
              <a:off x="6588125" y="15882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 rot="5400000">
              <a:off x="6588125" y="13613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5400000">
              <a:off x="6588125" y="11244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5400000">
              <a:off x="6578854" y="8876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 rot="5400000">
              <a:off x="6369304" y="8876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 rot="5400000">
              <a:off x="6369304" y="11244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 rot="5400000">
              <a:off x="6369304" y="13613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5400000">
              <a:off x="6369304" y="15882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5400000">
              <a:off x="6369304" y="18053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022025" y="801687"/>
            <a:ext cx="475488" cy="1175639"/>
            <a:chOff x="5022025" y="801687"/>
            <a:chExt cx="475488" cy="1175639"/>
          </a:xfrm>
        </p:grpSpPr>
        <p:pic>
          <p:nvPicPr>
            <p:cNvPr id="27" name="Picture 26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671949" y="11517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8" name="Oval 27"/>
            <p:cNvSpPr/>
            <p:nvPr/>
          </p:nvSpPr>
          <p:spPr>
            <a:xfrm rot="5400000">
              <a:off x="5330825" y="18053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 rot="5400000">
              <a:off x="5330825" y="15882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 rot="5400000">
              <a:off x="5330825" y="13613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 rot="5400000">
              <a:off x="5330825" y="11244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 rot="5400000">
              <a:off x="5321554" y="8876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 rot="5400000">
              <a:off x="5112004" y="8876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 rot="5400000">
              <a:off x="5112004" y="11244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 rot="5400000">
              <a:off x="5112004" y="13613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 rot="5400000">
              <a:off x="5112004" y="15882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 rot="5400000">
              <a:off x="5112004" y="18053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688525" y="788987"/>
            <a:ext cx="475488" cy="1175639"/>
            <a:chOff x="3688525" y="788987"/>
            <a:chExt cx="475488" cy="1175639"/>
          </a:xfrm>
        </p:grpSpPr>
        <p:pic>
          <p:nvPicPr>
            <p:cNvPr id="39" name="Picture 38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338449" y="11390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0" name="Oval 39"/>
            <p:cNvSpPr/>
            <p:nvPr/>
          </p:nvSpPr>
          <p:spPr>
            <a:xfrm rot="5400000">
              <a:off x="3997325" y="17926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 rot="5400000">
              <a:off x="3997325" y="15755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 rot="5400000">
              <a:off x="3997325" y="13486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 rot="5400000">
              <a:off x="3997325" y="11117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 rot="5400000">
              <a:off x="3988054" y="8749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 rot="5400000">
              <a:off x="3778504" y="8749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 rot="5400000">
              <a:off x="3778504" y="11117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 rot="5400000">
              <a:off x="3778504" y="13486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 rot="5400000">
              <a:off x="3778504" y="15755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 rot="5400000">
              <a:off x="3778504" y="17926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367725" y="814387"/>
            <a:ext cx="475488" cy="1175639"/>
            <a:chOff x="2367725" y="814387"/>
            <a:chExt cx="475488" cy="1175639"/>
          </a:xfrm>
        </p:grpSpPr>
        <p:pic>
          <p:nvPicPr>
            <p:cNvPr id="51" name="Picture 50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017649" y="11644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2" name="Oval 51"/>
            <p:cNvSpPr/>
            <p:nvPr/>
          </p:nvSpPr>
          <p:spPr>
            <a:xfrm rot="5400000">
              <a:off x="2676525" y="18180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 rot="5400000">
              <a:off x="2676525" y="16009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 rot="5400000">
              <a:off x="2676525" y="13740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 rot="5400000">
              <a:off x="2676525" y="11371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 rot="5400000">
              <a:off x="2667254" y="9003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 rot="5400000">
              <a:off x="2457704" y="9003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 rot="5400000">
              <a:off x="2457704" y="11371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5400000">
              <a:off x="2457704" y="13740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5400000">
              <a:off x="2457704" y="16009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 rot="5400000">
              <a:off x="2457704" y="18180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367725" y="2071687"/>
            <a:ext cx="475488" cy="1175639"/>
            <a:chOff x="2367725" y="2071687"/>
            <a:chExt cx="475488" cy="1175639"/>
          </a:xfrm>
        </p:grpSpPr>
        <p:pic>
          <p:nvPicPr>
            <p:cNvPr id="63" name="Picture 62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017649" y="24217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4" name="Oval 63"/>
            <p:cNvSpPr/>
            <p:nvPr/>
          </p:nvSpPr>
          <p:spPr>
            <a:xfrm rot="5400000">
              <a:off x="2676525" y="30753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 rot="5400000">
              <a:off x="2676525" y="28582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 rot="5400000">
              <a:off x="2676525" y="26313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5400000">
              <a:off x="2676525" y="23944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 rot="5400000">
              <a:off x="2667254" y="21576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5400000">
              <a:off x="2457704" y="21576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 rot="5400000">
              <a:off x="2457704" y="23944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5400000">
              <a:off x="2457704" y="26313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 rot="5400000">
              <a:off x="2457704" y="28582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 rot="5400000">
              <a:off x="2457704" y="30753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Oval 74"/>
          <p:cNvSpPr/>
          <p:nvPr/>
        </p:nvSpPr>
        <p:spPr>
          <a:xfrm rot="5400000">
            <a:off x="3800475" y="2470658"/>
            <a:ext cx="87376" cy="9474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5400000">
            <a:off x="4041775" y="2470658"/>
            <a:ext cx="87376" cy="9474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 rot="5400000">
            <a:off x="3800475" y="2724658"/>
            <a:ext cx="87376" cy="9474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 rot="5400000">
            <a:off x="4041775" y="2724658"/>
            <a:ext cx="87376" cy="9474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2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E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9454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E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300" y="546100"/>
            <a:ext cx="6739382" cy="286753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4" name="Group 13"/>
          <p:cNvGrpSpPr/>
          <p:nvPr/>
        </p:nvGrpSpPr>
        <p:grpSpPr>
          <a:xfrm>
            <a:off x="2570925" y="738187"/>
            <a:ext cx="475488" cy="1175639"/>
            <a:chOff x="2570925" y="738187"/>
            <a:chExt cx="475488" cy="1175639"/>
          </a:xfrm>
        </p:grpSpPr>
        <p:pic>
          <p:nvPicPr>
            <p:cNvPr id="3" name="Picture 2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220849" y="10882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Oval 3"/>
            <p:cNvSpPr/>
            <p:nvPr/>
          </p:nvSpPr>
          <p:spPr>
            <a:xfrm rot="5400000">
              <a:off x="2879725" y="17418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5400000">
              <a:off x="2879725" y="15247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5400000">
              <a:off x="2879725" y="12978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5400000">
              <a:off x="2879725" y="10609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5400000">
              <a:off x="2870454" y="8241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5400000">
              <a:off x="2660904" y="8241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5400000">
              <a:off x="2660904" y="10609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5400000">
              <a:off x="2660904" y="12978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rot="5400000">
              <a:off x="2660904" y="15247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5400000">
              <a:off x="2660904" y="17418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952621" y="1062736"/>
            <a:ext cx="313563" cy="561086"/>
            <a:chOff x="3952621" y="1062736"/>
            <a:chExt cx="313563" cy="561086"/>
          </a:xfrm>
        </p:grpSpPr>
        <p:sp>
          <p:nvSpPr>
            <p:cNvPr id="15" name="Oval 14"/>
            <p:cNvSpPr/>
            <p:nvPr/>
          </p:nvSpPr>
          <p:spPr>
            <a:xfrm rot="5400000">
              <a:off x="4175125" y="15327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rot="5400000">
              <a:off x="4175125" y="12959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5400000">
              <a:off x="4165854" y="10590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 rot="5400000">
              <a:off x="3956304" y="10590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5400000">
              <a:off x="3956304" y="12959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5400000">
              <a:off x="3956304" y="15327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7730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E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2631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E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4622800" y="3594100"/>
            <a:ext cx="1384301" cy="419101"/>
          </a:xfrm>
          <a:custGeom>
            <a:avLst/>
            <a:gdLst/>
            <a:ahLst/>
            <a:cxnLst/>
            <a:rect l="0" t="0" r="0" b="0"/>
            <a:pathLst>
              <a:path w="1384301" h="419101">
                <a:moveTo>
                  <a:pt x="0" y="0"/>
                </a:moveTo>
                <a:lnTo>
                  <a:pt x="1384300" y="0"/>
                </a:lnTo>
                <a:lnTo>
                  <a:pt x="1384300" y="419100"/>
                </a:lnTo>
                <a:lnTo>
                  <a:pt x="0" y="419100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300" y="546100"/>
            <a:ext cx="6739382" cy="286753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5" name="Group 14"/>
          <p:cNvGrpSpPr/>
          <p:nvPr/>
        </p:nvGrpSpPr>
        <p:grpSpPr>
          <a:xfrm>
            <a:off x="7771575" y="725487"/>
            <a:ext cx="475488" cy="1175639"/>
            <a:chOff x="7771575" y="725487"/>
            <a:chExt cx="475488" cy="1175639"/>
          </a:xfrm>
        </p:grpSpPr>
        <p:pic>
          <p:nvPicPr>
            <p:cNvPr id="4" name="Picture 3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421499" y="10755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" name="Oval 4"/>
            <p:cNvSpPr/>
            <p:nvPr/>
          </p:nvSpPr>
          <p:spPr>
            <a:xfrm rot="5400000">
              <a:off x="8080375" y="172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5400000">
              <a:off x="8080375" y="151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5400000">
              <a:off x="8080375" y="128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5400000">
              <a:off x="8080375" y="104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5400000">
              <a:off x="8071104" y="81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5400000">
              <a:off x="7861554" y="81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5400000">
              <a:off x="7861554" y="104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rot="5400000">
              <a:off x="7861554" y="128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5400000">
              <a:off x="7861554" y="151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 rot="5400000">
              <a:off x="7861554" y="172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777925" y="1995487"/>
            <a:ext cx="475488" cy="1175639"/>
            <a:chOff x="7777925" y="1995487"/>
            <a:chExt cx="475488" cy="1175639"/>
          </a:xfrm>
        </p:grpSpPr>
        <p:pic>
          <p:nvPicPr>
            <p:cNvPr id="16" name="Picture 15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427849" y="23455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7" name="Oval 16"/>
            <p:cNvSpPr/>
            <p:nvPr/>
          </p:nvSpPr>
          <p:spPr>
            <a:xfrm rot="5400000">
              <a:off x="8086725" y="299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 rot="5400000">
              <a:off x="8086725" y="278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5400000">
              <a:off x="8086725" y="255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5400000">
              <a:off x="8086725" y="231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 rot="5400000">
              <a:off x="8077454" y="208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 rot="5400000">
              <a:off x="7867904" y="208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 rot="5400000">
              <a:off x="7867904" y="231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5400000">
              <a:off x="7867904" y="255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5400000">
              <a:off x="7867904" y="278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 rot="5400000">
              <a:off x="7867904" y="299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482525" y="2008187"/>
            <a:ext cx="475488" cy="1175639"/>
            <a:chOff x="6482525" y="2008187"/>
            <a:chExt cx="475488" cy="1175639"/>
          </a:xfrm>
        </p:grpSpPr>
        <p:pic>
          <p:nvPicPr>
            <p:cNvPr id="28" name="Picture 27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132449" y="23582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9" name="Oval 28"/>
            <p:cNvSpPr/>
            <p:nvPr/>
          </p:nvSpPr>
          <p:spPr>
            <a:xfrm rot="5400000">
              <a:off x="6791325" y="30118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 rot="5400000">
              <a:off x="6791325" y="27947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 rot="5400000">
              <a:off x="6791325" y="25678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 rot="5400000">
              <a:off x="6791325" y="23309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 rot="5400000">
              <a:off x="6782054" y="20941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 rot="5400000">
              <a:off x="6572504" y="20941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 rot="5400000">
              <a:off x="6572504" y="23309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 rot="5400000">
              <a:off x="6572504" y="25678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 rot="5400000">
              <a:off x="6572504" y="27947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 rot="5400000">
              <a:off x="6572504" y="30118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482525" y="725487"/>
            <a:ext cx="475488" cy="1175639"/>
            <a:chOff x="6482525" y="725487"/>
            <a:chExt cx="475488" cy="1175639"/>
          </a:xfrm>
        </p:grpSpPr>
        <p:pic>
          <p:nvPicPr>
            <p:cNvPr id="40" name="Picture 39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132449" y="10755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1" name="Oval 40"/>
            <p:cNvSpPr/>
            <p:nvPr/>
          </p:nvSpPr>
          <p:spPr>
            <a:xfrm rot="5400000">
              <a:off x="6791325" y="172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 rot="5400000">
              <a:off x="6791325" y="151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 rot="5400000">
              <a:off x="6791325" y="128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 rot="5400000">
              <a:off x="6791325" y="104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 rot="5400000">
              <a:off x="6782054" y="81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 rot="5400000">
              <a:off x="6572504" y="81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 rot="5400000">
              <a:off x="6572504" y="104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 rot="5400000">
              <a:off x="6572504" y="128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 rot="5400000">
              <a:off x="6572504" y="151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 rot="5400000">
              <a:off x="6572504" y="172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225225" y="725487"/>
            <a:ext cx="475488" cy="1175639"/>
            <a:chOff x="5225225" y="725487"/>
            <a:chExt cx="475488" cy="1175639"/>
          </a:xfrm>
        </p:grpSpPr>
        <p:pic>
          <p:nvPicPr>
            <p:cNvPr id="52" name="Picture 51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75149" y="10755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3" name="Oval 52"/>
            <p:cNvSpPr/>
            <p:nvPr/>
          </p:nvSpPr>
          <p:spPr>
            <a:xfrm rot="5400000">
              <a:off x="5534025" y="172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 rot="5400000">
              <a:off x="5534025" y="151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 rot="5400000">
              <a:off x="5534025" y="128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 rot="5400000">
              <a:off x="5534025" y="104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 rot="5400000">
              <a:off x="5524754" y="81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 rot="5400000">
              <a:off x="5315204" y="81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5400000">
              <a:off x="5315204" y="104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5400000">
              <a:off x="5315204" y="128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 rot="5400000">
              <a:off x="5315204" y="151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 rot="5400000">
              <a:off x="5315204" y="172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225225" y="1995487"/>
            <a:ext cx="475488" cy="1175639"/>
            <a:chOff x="5225225" y="1995487"/>
            <a:chExt cx="475488" cy="1175639"/>
          </a:xfrm>
        </p:grpSpPr>
        <p:pic>
          <p:nvPicPr>
            <p:cNvPr id="64" name="Picture 63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75149" y="23455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5" name="Oval 64"/>
            <p:cNvSpPr/>
            <p:nvPr/>
          </p:nvSpPr>
          <p:spPr>
            <a:xfrm rot="5400000">
              <a:off x="5534025" y="299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 rot="5400000">
              <a:off x="5534025" y="278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5400000">
              <a:off x="5534025" y="255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 rot="5400000">
              <a:off x="5534025" y="231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5400000">
              <a:off x="5524754" y="208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 rot="5400000">
              <a:off x="5315204" y="208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5400000">
              <a:off x="5315204" y="231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 rot="5400000">
              <a:off x="5315204" y="255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 rot="5400000">
              <a:off x="5315204" y="278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 rot="5400000">
              <a:off x="5315204" y="299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3891725" y="712787"/>
            <a:ext cx="475488" cy="1175639"/>
            <a:chOff x="3891725" y="712787"/>
            <a:chExt cx="475488" cy="1175639"/>
          </a:xfrm>
        </p:grpSpPr>
        <p:pic>
          <p:nvPicPr>
            <p:cNvPr id="76" name="Picture 75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541649" y="10628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7" name="Oval 76"/>
            <p:cNvSpPr/>
            <p:nvPr/>
          </p:nvSpPr>
          <p:spPr>
            <a:xfrm rot="5400000">
              <a:off x="4200525" y="17164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5400000">
              <a:off x="4200525" y="14993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 rot="5400000">
              <a:off x="4200525" y="12724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 rot="5400000">
              <a:off x="4200525" y="10355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 rot="5400000">
              <a:off x="4191254" y="7987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 rot="5400000">
              <a:off x="3981704" y="7987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 rot="5400000">
              <a:off x="3981704" y="10355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 rot="5400000">
              <a:off x="3981704" y="12724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 rot="5400000">
              <a:off x="3981704" y="14993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 rot="5400000">
              <a:off x="3981704" y="17164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891725" y="1995487"/>
            <a:ext cx="475488" cy="1175639"/>
            <a:chOff x="3891725" y="1995487"/>
            <a:chExt cx="475488" cy="1175639"/>
          </a:xfrm>
        </p:grpSpPr>
        <p:pic>
          <p:nvPicPr>
            <p:cNvPr id="88" name="Picture 87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541649" y="23455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89" name="Oval 88"/>
            <p:cNvSpPr/>
            <p:nvPr/>
          </p:nvSpPr>
          <p:spPr>
            <a:xfrm rot="5400000">
              <a:off x="4200525" y="299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 rot="5400000">
              <a:off x="4200525" y="278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 rot="5400000">
              <a:off x="4200525" y="255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 rot="5400000">
              <a:off x="4200525" y="231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 rot="5400000">
              <a:off x="4191254" y="208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 rot="5400000">
              <a:off x="3981704" y="208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 rot="5400000">
              <a:off x="3981704" y="231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 rot="5400000">
              <a:off x="3981704" y="255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 rot="5400000">
              <a:off x="3981704" y="278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 rot="5400000">
              <a:off x="3981704" y="299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2570925" y="738187"/>
            <a:ext cx="475488" cy="1175639"/>
            <a:chOff x="2570925" y="738187"/>
            <a:chExt cx="475488" cy="1175639"/>
          </a:xfrm>
        </p:grpSpPr>
        <p:pic>
          <p:nvPicPr>
            <p:cNvPr id="100" name="Picture 99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220849" y="10882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01" name="Oval 100"/>
            <p:cNvSpPr/>
            <p:nvPr/>
          </p:nvSpPr>
          <p:spPr>
            <a:xfrm rot="5400000">
              <a:off x="2879725" y="17418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 rot="5400000">
              <a:off x="2879725" y="15247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 rot="5400000">
              <a:off x="2879725" y="12978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 rot="5400000">
              <a:off x="2879725" y="10609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 rot="5400000">
              <a:off x="2870454" y="8241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 rot="5400000">
              <a:off x="2660904" y="8241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 rot="5400000">
              <a:off x="2660904" y="10609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 rot="5400000">
              <a:off x="2660904" y="12978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 rot="5400000">
              <a:off x="2660904" y="15247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 rot="5400000">
              <a:off x="2660904" y="17418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2570925" y="1995487"/>
            <a:ext cx="475488" cy="1175639"/>
            <a:chOff x="2570925" y="1995487"/>
            <a:chExt cx="475488" cy="1175639"/>
          </a:xfrm>
        </p:grpSpPr>
        <p:pic>
          <p:nvPicPr>
            <p:cNvPr id="112" name="Picture 111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220849" y="23455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13" name="Oval 112"/>
            <p:cNvSpPr/>
            <p:nvPr/>
          </p:nvSpPr>
          <p:spPr>
            <a:xfrm rot="5400000">
              <a:off x="2879725" y="299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 rot="5400000">
              <a:off x="2879725" y="278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 rot="5400000">
              <a:off x="2879725" y="255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 rot="5400000">
              <a:off x="2879725" y="231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 rot="5400000">
              <a:off x="2870454" y="208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 rot="5400000">
              <a:off x="2660904" y="208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 rot="5400000">
              <a:off x="2660904" y="231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 rot="5400000">
              <a:off x="2660904" y="255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 rot="5400000">
              <a:off x="2660904" y="278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 rot="5400000">
              <a:off x="2660904" y="299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4" name="Oval 123"/>
          <p:cNvSpPr/>
          <p:nvPr/>
        </p:nvSpPr>
        <p:spPr>
          <a:xfrm rot="5400000">
            <a:off x="4816475" y="3734308"/>
            <a:ext cx="87376" cy="9474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 rot="5400000">
            <a:off x="5108575" y="3734308"/>
            <a:ext cx="87376" cy="9474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 rot="5400000">
            <a:off x="5387975" y="3734308"/>
            <a:ext cx="87376" cy="9474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 rot="5400000">
            <a:off x="5680075" y="3734308"/>
            <a:ext cx="87376" cy="9474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034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E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980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E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200" y="622300"/>
            <a:ext cx="6739382" cy="286753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4" name="Group 13"/>
          <p:cNvGrpSpPr/>
          <p:nvPr/>
        </p:nvGrpSpPr>
        <p:grpSpPr>
          <a:xfrm>
            <a:off x="7479475" y="801687"/>
            <a:ext cx="475488" cy="1175639"/>
            <a:chOff x="7479475" y="801687"/>
            <a:chExt cx="475488" cy="1175639"/>
          </a:xfrm>
        </p:grpSpPr>
        <p:pic>
          <p:nvPicPr>
            <p:cNvPr id="3" name="Picture 2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129399" y="11517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Oval 3"/>
            <p:cNvSpPr/>
            <p:nvPr/>
          </p:nvSpPr>
          <p:spPr>
            <a:xfrm rot="5400000">
              <a:off x="7788275" y="18053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5400000">
              <a:off x="7788275" y="15882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5400000">
              <a:off x="7788275" y="13613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5400000">
              <a:off x="7788275" y="11244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5400000">
              <a:off x="7779004" y="8876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5400000">
              <a:off x="7569454" y="8876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5400000">
              <a:off x="7569454" y="11244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5400000">
              <a:off x="7569454" y="13613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rot="5400000">
              <a:off x="7569454" y="15882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5400000">
              <a:off x="7569454" y="18053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485825" y="2071687"/>
            <a:ext cx="475488" cy="1175639"/>
            <a:chOff x="7485825" y="2071687"/>
            <a:chExt cx="475488" cy="1175639"/>
          </a:xfrm>
        </p:grpSpPr>
        <p:pic>
          <p:nvPicPr>
            <p:cNvPr id="15" name="Picture 14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135749" y="24217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6" name="Oval 15"/>
            <p:cNvSpPr/>
            <p:nvPr/>
          </p:nvSpPr>
          <p:spPr>
            <a:xfrm rot="5400000">
              <a:off x="7794625" y="30753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5400000">
              <a:off x="7794625" y="28582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 rot="5400000">
              <a:off x="7794625" y="26313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5400000">
              <a:off x="7794625" y="23944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5400000">
              <a:off x="7785354" y="21576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 rot="5400000">
              <a:off x="7575804" y="21576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 rot="5400000">
              <a:off x="7575804" y="23944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 rot="5400000">
              <a:off x="7575804" y="26313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5400000">
              <a:off x="7575804" y="28582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5400000">
              <a:off x="7575804" y="30753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190425" y="2084387"/>
            <a:ext cx="475488" cy="1175639"/>
            <a:chOff x="6190425" y="2084387"/>
            <a:chExt cx="475488" cy="1175639"/>
          </a:xfrm>
        </p:grpSpPr>
        <p:pic>
          <p:nvPicPr>
            <p:cNvPr id="27" name="Picture 26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840349" y="24344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8" name="Oval 27"/>
            <p:cNvSpPr/>
            <p:nvPr/>
          </p:nvSpPr>
          <p:spPr>
            <a:xfrm rot="5400000">
              <a:off x="6499225" y="30880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 rot="5400000">
              <a:off x="6499225" y="28709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 rot="5400000">
              <a:off x="6499225" y="26440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 rot="5400000">
              <a:off x="6499225" y="24071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 rot="5400000">
              <a:off x="6489954" y="21703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 rot="5400000">
              <a:off x="6280404" y="21703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 rot="5400000">
              <a:off x="6280404" y="24071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 rot="5400000">
              <a:off x="6280404" y="26440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 rot="5400000">
              <a:off x="6280404" y="28709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 rot="5400000">
              <a:off x="6280404" y="30880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190425" y="801687"/>
            <a:ext cx="475488" cy="1175639"/>
            <a:chOff x="6190425" y="801687"/>
            <a:chExt cx="475488" cy="1175639"/>
          </a:xfrm>
        </p:grpSpPr>
        <p:pic>
          <p:nvPicPr>
            <p:cNvPr id="39" name="Picture 38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840349" y="11517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0" name="Oval 39"/>
            <p:cNvSpPr/>
            <p:nvPr/>
          </p:nvSpPr>
          <p:spPr>
            <a:xfrm rot="5400000">
              <a:off x="6499225" y="18053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 rot="5400000">
              <a:off x="6499225" y="15882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 rot="5400000">
              <a:off x="6499225" y="13613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 rot="5400000">
              <a:off x="6499225" y="11244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 rot="5400000">
              <a:off x="6489954" y="8876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 rot="5400000">
              <a:off x="6280404" y="8876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 rot="5400000">
              <a:off x="6280404" y="11244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 rot="5400000">
              <a:off x="6280404" y="13613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 rot="5400000">
              <a:off x="6280404" y="15882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 rot="5400000">
              <a:off x="6280404" y="18053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933125" y="801687"/>
            <a:ext cx="475488" cy="1175639"/>
            <a:chOff x="4933125" y="801687"/>
            <a:chExt cx="475488" cy="1175639"/>
          </a:xfrm>
        </p:grpSpPr>
        <p:pic>
          <p:nvPicPr>
            <p:cNvPr id="51" name="Picture 50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583049" y="11517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2" name="Oval 51"/>
            <p:cNvSpPr/>
            <p:nvPr/>
          </p:nvSpPr>
          <p:spPr>
            <a:xfrm rot="5400000">
              <a:off x="5241925" y="18053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 rot="5400000">
              <a:off x="5241925" y="15882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 rot="5400000">
              <a:off x="5241925" y="13613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 rot="5400000">
              <a:off x="5241925" y="11244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 rot="5400000">
              <a:off x="5232654" y="8876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 rot="5400000">
              <a:off x="5023104" y="8876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 rot="5400000">
              <a:off x="5023104" y="11244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5400000">
              <a:off x="5023104" y="13613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5400000">
              <a:off x="5023104" y="15882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 rot="5400000">
              <a:off x="5023104" y="18053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933125" y="2071687"/>
            <a:ext cx="475488" cy="1175639"/>
            <a:chOff x="4933125" y="2071687"/>
            <a:chExt cx="475488" cy="1175639"/>
          </a:xfrm>
        </p:grpSpPr>
        <p:pic>
          <p:nvPicPr>
            <p:cNvPr id="63" name="Picture 62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583049" y="24217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4" name="Oval 63"/>
            <p:cNvSpPr/>
            <p:nvPr/>
          </p:nvSpPr>
          <p:spPr>
            <a:xfrm rot="5400000">
              <a:off x="5241925" y="30753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 rot="5400000">
              <a:off x="5241925" y="28582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 rot="5400000">
              <a:off x="5241925" y="26313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5400000">
              <a:off x="5241925" y="23944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 rot="5400000">
              <a:off x="5232654" y="21576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5400000">
              <a:off x="5023104" y="21576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 rot="5400000">
              <a:off x="5023104" y="23944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5400000">
              <a:off x="5023104" y="26313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 rot="5400000">
              <a:off x="5023104" y="28582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 rot="5400000">
              <a:off x="5023104" y="30753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599625" y="801687"/>
            <a:ext cx="475488" cy="1175639"/>
            <a:chOff x="3599625" y="801687"/>
            <a:chExt cx="475488" cy="1175639"/>
          </a:xfrm>
        </p:grpSpPr>
        <p:pic>
          <p:nvPicPr>
            <p:cNvPr id="75" name="Picture 74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249549" y="11517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6" name="Oval 75"/>
            <p:cNvSpPr/>
            <p:nvPr/>
          </p:nvSpPr>
          <p:spPr>
            <a:xfrm rot="5400000">
              <a:off x="3908425" y="18053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 rot="5400000">
              <a:off x="3908425" y="15882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5400000">
              <a:off x="3908425" y="13613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 rot="5400000">
              <a:off x="3908425" y="11244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 rot="5400000">
              <a:off x="3899154" y="8876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 rot="5400000">
              <a:off x="3689604" y="8876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 rot="5400000">
              <a:off x="3689604" y="11244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 rot="5400000">
              <a:off x="3689604" y="13613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 rot="5400000">
              <a:off x="3689604" y="15882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 rot="5400000">
              <a:off x="3689604" y="18053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599625" y="2084387"/>
            <a:ext cx="475488" cy="1175639"/>
            <a:chOff x="3599625" y="2084387"/>
            <a:chExt cx="475488" cy="1175639"/>
          </a:xfrm>
        </p:grpSpPr>
        <p:pic>
          <p:nvPicPr>
            <p:cNvPr id="87" name="Picture 86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249549" y="24344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88" name="Oval 87"/>
            <p:cNvSpPr/>
            <p:nvPr/>
          </p:nvSpPr>
          <p:spPr>
            <a:xfrm rot="5400000">
              <a:off x="3908425" y="30880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 rot="5400000">
              <a:off x="3908425" y="28709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 rot="5400000">
              <a:off x="3908425" y="26440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 rot="5400000">
              <a:off x="3908425" y="24071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 rot="5400000">
              <a:off x="3899154" y="21703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 rot="5400000">
              <a:off x="3689604" y="21703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 rot="5400000">
              <a:off x="3689604" y="24071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 rot="5400000">
              <a:off x="3689604" y="26440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 rot="5400000">
              <a:off x="3689604" y="28709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 rot="5400000">
              <a:off x="3689604" y="30880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278825" y="814387"/>
            <a:ext cx="475488" cy="1175639"/>
            <a:chOff x="2278825" y="814387"/>
            <a:chExt cx="475488" cy="1175639"/>
          </a:xfrm>
        </p:grpSpPr>
        <p:pic>
          <p:nvPicPr>
            <p:cNvPr id="99" name="Picture 98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928749" y="11644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00" name="Oval 99"/>
            <p:cNvSpPr/>
            <p:nvPr/>
          </p:nvSpPr>
          <p:spPr>
            <a:xfrm rot="5400000">
              <a:off x="2587625" y="18180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 rot="5400000">
              <a:off x="2587625" y="16009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 rot="5400000">
              <a:off x="2587625" y="13740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 rot="5400000">
              <a:off x="2587625" y="11371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 rot="5400000">
              <a:off x="2578354" y="9003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 rot="5400000">
              <a:off x="2368804" y="9003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 rot="5400000">
              <a:off x="2368804" y="11371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 rot="5400000">
              <a:off x="2368804" y="13740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 rot="5400000">
              <a:off x="2368804" y="16009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 rot="5400000">
              <a:off x="2368804" y="18180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2278825" y="2084387"/>
            <a:ext cx="475488" cy="1175639"/>
            <a:chOff x="2278825" y="2084387"/>
            <a:chExt cx="475488" cy="1175639"/>
          </a:xfrm>
        </p:grpSpPr>
        <p:pic>
          <p:nvPicPr>
            <p:cNvPr id="111" name="Picture 110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928749" y="24344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12" name="Oval 111"/>
            <p:cNvSpPr/>
            <p:nvPr/>
          </p:nvSpPr>
          <p:spPr>
            <a:xfrm rot="5400000">
              <a:off x="2587625" y="30880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 rot="5400000">
              <a:off x="2587625" y="28709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 rot="5400000">
              <a:off x="2587625" y="26440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 rot="5400000">
              <a:off x="2587625" y="24071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 rot="5400000">
              <a:off x="2578354" y="21703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 rot="5400000">
              <a:off x="2368804" y="21703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 rot="5400000">
              <a:off x="2368804" y="24071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 rot="5400000">
              <a:off x="2368804" y="26440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 rot="5400000">
              <a:off x="2368804" y="28709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 rot="5400000">
              <a:off x="2368804" y="30880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0120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E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300" y="546100"/>
            <a:ext cx="6739382" cy="286753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4" name="Group 13"/>
          <p:cNvGrpSpPr/>
          <p:nvPr/>
        </p:nvGrpSpPr>
        <p:grpSpPr>
          <a:xfrm>
            <a:off x="7771575" y="725487"/>
            <a:ext cx="475488" cy="1175639"/>
            <a:chOff x="7771575" y="725487"/>
            <a:chExt cx="475488" cy="1175639"/>
          </a:xfrm>
        </p:grpSpPr>
        <p:pic>
          <p:nvPicPr>
            <p:cNvPr id="3" name="Picture 2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421499" y="10755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Oval 3"/>
            <p:cNvSpPr/>
            <p:nvPr/>
          </p:nvSpPr>
          <p:spPr>
            <a:xfrm rot="5400000">
              <a:off x="8080375" y="172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5400000">
              <a:off x="8080375" y="151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5400000">
              <a:off x="8080375" y="128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5400000">
              <a:off x="8080375" y="104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5400000">
              <a:off x="8071104" y="81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5400000">
              <a:off x="7861554" y="81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5400000">
              <a:off x="7861554" y="104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5400000">
              <a:off x="7861554" y="128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rot="5400000">
              <a:off x="7861554" y="151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5400000">
              <a:off x="7861554" y="172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Oval 14"/>
          <p:cNvSpPr/>
          <p:nvPr/>
        </p:nvSpPr>
        <p:spPr>
          <a:xfrm rot="5400000">
            <a:off x="8086725" y="2782062"/>
            <a:ext cx="87376" cy="9474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rot="5400000">
            <a:off x="8086725" y="2555113"/>
            <a:ext cx="87376" cy="9474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5400000">
            <a:off x="8086725" y="2318258"/>
            <a:ext cx="87376" cy="9474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rot="5400000">
            <a:off x="8077454" y="2081403"/>
            <a:ext cx="87376" cy="9474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rot="5400000">
            <a:off x="7867904" y="2081403"/>
            <a:ext cx="87376" cy="9474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rot="5400000">
            <a:off x="7867904" y="2318258"/>
            <a:ext cx="87376" cy="9474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rot="5400000">
            <a:off x="7867904" y="2555113"/>
            <a:ext cx="87376" cy="9474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 rot="5400000">
            <a:off x="7867904" y="2782062"/>
            <a:ext cx="87376" cy="9474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rot="5400000">
            <a:off x="7867904" y="2999105"/>
            <a:ext cx="87376" cy="9474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6482525" y="2008187"/>
            <a:ext cx="475488" cy="1175639"/>
            <a:chOff x="6482525" y="2008187"/>
            <a:chExt cx="475488" cy="1175639"/>
          </a:xfrm>
        </p:grpSpPr>
        <p:pic>
          <p:nvPicPr>
            <p:cNvPr id="24" name="Picture 23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132449" y="23582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5" name="Oval 24"/>
            <p:cNvSpPr/>
            <p:nvPr/>
          </p:nvSpPr>
          <p:spPr>
            <a:xfrm rot="5400000">
              <a:off x="6791325" y="30118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 rot="5400000">
              <a:off x="6791325" y="27947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 rot="5400000">
              <a:off x="6791325" y="25678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 rot="5400000">
              <a:off x="6791325" y="23309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 rot="5400000">
              <a:off x="6782054" y="20941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 rot="5400000">
              <a:off x="6572504" y="20941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 rot="5400000">
              <a:off x="6572504" y="23309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 rot="5400000">
              <a:off x="6572504" y="25678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 rot="5400000">
              <a:off x="6572504" y="27947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 rot="5400000">
              <a:off x="6572504" y="30118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482525" y="725487"/>
            <a:ext cx="475488" cy="1175639"/>
            <a:chOff x="6482525" y="725487"/>
            <a:chExt cx="475488" cy="1175639"/>
          </a:xfrm>
        </p:grpSpPr>
        <p:pic>
          <p:nvPicPr>
            <p:cNvPr id="36" name="Picture 35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132449" y="10755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7" name="Oval 36"/>
            <p:cNvSpPr/>
            <p:nvPr/>
          </p:nvSpPr>
          <p:spPr>
            <a:xfrm rot="5400000">
              <a:off x="6791325" y="172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 rot="5400000">
              <a:off x="6791325" y="151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 rot="5400000">
              <a:off x="6791325" y="128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 rot="5400000">
              <a:off x="6791325" y="104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 rot="5400000">
              <a:off x="6782054" y="81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 rot="5400000">
              <a:off x="6572504" y="81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 rot="5400000">
              <a:off x="6572504" y="104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 rot="5400000">
              <a:off x="6572504" y="128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 rot="5400000">
              <a:off x="6572504" y="151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 rot="5400000">
              <a:off x="6572504" y="172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225225" y="725487"/>
            <a:ext cx="475488" cy="1175639"/>
            <a:chOff x="5225225" y="725487"/>
            <a:chExt cx="475488" cy="1175639"/>
          </a:xfrm>
        </p:grpSpPr>
        <p:pic>
          <p:nvPicPr>
            <p:cNvPr id="48" name="Picture 47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75149" y="10755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9" name="Oval 48"/>
            <p:cNvSpPr/>
            <p:nvPr/>
          </p:nvSpPr>
          <p:spPr>
            <a:xfrm rot="5400000">
              <a:off x="5534025" y="172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 rot="5400000">
              <a:off x="5534025" y="151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 rot="5400000">
              <a:off x="5534025" y="128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 rot="5400000">
              <a:off x="5534025" y="104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 rot="5400000">
              <a:off x="5524754" y="81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 rot="5400000">
              <a:off x="5315204" y="81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 rot="5400000">
              <a:off x="5315204" y="104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 rot="5400000">
              <a:off x="5315204" y="128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 rot="5400000">
              <a:off x="5315204" y="151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 rot="5400000">
              <a:off x="5315204" y="172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225225" y="1995487"/>
            <a:ext cx="475488" cy="1175639"/>
            <a:chOff x="5225225" y="1995487"/>
            <a:chExt cx="475488" cy="1175639"/>
          </a:xfrm>
        </p:grpSpPr>
        <p:pic>
          <p:nvPicPr>
            <p:cNvPr id="60" name="Picture 59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75149" y="23455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1" name="Oval 60"/>
            <p:cNvSpPr/>
            <p:nvPr/>
          </p:nvSpPr>
          <p:spPr>
            <a:xfrm rot="5400000">
              <a:off x="5534025" y="299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 rot="5400000">
              <a:off x="5534025" y="278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 rot="5400000">
              <a:off x="5534025" y="255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 rot="5400000">
              <a:off x="5534025" y="231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 rot="5400000">
              <a:off x="5524754" y="208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 rot="5400000">
              <a:off x="5315204" y="208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5400000">
              <a:off x="5315204" y="231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 rot="5400000">
              <a:off x="5315204" y="255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5400000">
              <a:off x="5315204" y="278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 rot="5400000">
              <a:off x="5315204" y="299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891725" y="712787"/>
            <a:ext cx="475488" cy="1175639"/>
            <a:chOff x="3891725" y="712787"/>
            <a:chExt cx="475488" cy="1175639"/>
          </a:xfrm>
        </p:grpSpPr>
        <p:pic>
          <p:nvPicPr>
            <p:cNvPr id="72" name="Picture 71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541649" y="10628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3" name="Oval 72"/>
            <p:cNvSpPr/>
            <p:nvPr/>
          </p:nvSpPr>
          <p:spPr>
            <a:xfrm rot="5400000">
              <a:off x="4200525" y="17164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 rot="5400000">
              <a:off x="4200525" y="14993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 rot="5400000">
              <a:off x="4200525" y="12724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 rot="5400000">
              <a:off x="4200525" y="10355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 rot="5400000">
              <a:off x="4191254" y="7987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5400000">
              <a:off x="3981704" y="7987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 rot="5400000">
              <a:off x="3981704" y="10355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 rot="5400000">
              <a:off x="3981704" y="12724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 rot="5400000">
              <a:off x="3981704" y="14993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 rot="5400000">
              <a:off x="3981704" y="17164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891725" y="1995487"/>
            <a:ext cx="475488" cy="1175639"/>
            <a:chOff x="3891725" y="1995487"/>
            <a:chExt cx="475488" cy="1175639"/>
          </a:xfrm>
        </p:grpSpPr>
        <p:pic>
          <p:nvPicPr>
            <p:cNvPr id="84" name="Picture 83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541649" y="23455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85" name="Oval 84"/>
            <p:cNvSpPr/>
            <p:nvPr/>
          </p:nvSpPr>
          <p:spPr>
            <a:xfrm rot="5400000">
              <a:off x="4200525" y="299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 rot="5400000">
              <a:off x="4200525" y="278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 rot="5400000">
              <a:off x="4200525" y="255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 rot="5400000">
              <a:off x="4200525" y="231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 rot="5400000">
              <a:off x="4191254" y="208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 rot="5400000">
              <a:off x="3981704" y="208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 rot="5400000">
              <a:off x="3981704" y="231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 rot="5400000">
              <a:off x="3981704" y="255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 rot="5400000">
              <a:off x="3981704" y="278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 rot="5400000">
              <a:off x="3981704" y="299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2570925" y="738187"/>
            <a:ext cx="475488" cy="1175639"/>
            <a:chOff x="2570925" y="738187"/>
            <a:chExt cx="475488" cy="1175639"/>
          </a:xfrm>
        </p:grpSpPr>
        <p:pic>
          <p:nvPicPr>
            <p:cNvPr id="96" name="Picture 95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220849" y="10882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97" name="Oval 96"/>
            <p:cNvSpPr/>
            <p:nvPr/>
          </p:nvSpPr>
          <p:spPr>
            <a:xfrm rot="5400000">
              <a:off x="2879725" y="17418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 rot="5400000">
              <a:off x="2879725" y="15247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 rot="5400000">
              <a:off x="2879725" y="12978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 rot="5400000">
              <a:off x="2879725" y="10609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 rot="5400000">
              <a:off x="2870454" y="8241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 rot="5400000">
              <a:off x="2660904" y="8241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 rot="5400000">
              <a:off x="2660904" y="10609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 rot="5400000">
              <a:off x="2660904" y="12978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 rot="5400000">
              <a:off x="2660904" y="15247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 rot="5400000">
              <a:off x="2660904" y="17418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2570925" y="1995487"/>
            <a:ext cx="475488" cy="1175639"/>
            <a:chOff x="2570925" y="1995487"/>
            <a:chExt cx="475488" cy="1175639"/>
          </a:xfrm>
        </p:grpSpPr>
        <p:pic>
          <p:nvPicPr>
            <p:cNvPr id="108" name="Picture 107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220849" y="23455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09" name="Oval 108"/>
            <p:cNvSpPr/>
            <p:nvPr/>
          </p:nvSpPr>
          <p:spPr>
            <a:xfrm rot="5400000">
              <a:off x="2879725" y="299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 rot="5400000">
              <a:off x="2879725" y="278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 rot="5400000">
              <a:off x="2879725" y="255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 rot="5400000">
              <a:off x="2879725" y="231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 rot="5400000">
              <a:off x="2870454" y="208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 rot="5400000">
              <a:off x="2660904" y="208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 rot="5400000">
              <a:off x="2660904" y="231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 rot="5400000">
              <a:off x="2660904" y="255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 rot="5400000">
              <a:off x="2660904" y="278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 rot="5400000">
              <a:off x="2660904" y="299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7499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E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760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E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300" y="546100"/>
            <a:ext cx="6739382" cy="286753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4" name="Group 13"/>
          <p:cNvGrpSpPr/>
          <p:nvPr/>
        </p:nvGrpSpPr>
        <p:grpSpPr>
          <a:xfrm>
            <a:off x="7771575" y="725487"/>
            <a:ext cx="475488" cy="1175639"/>
            <a:chOff x="7771575" y="725487"/>
            <a:chExt cx="475488" cy="1175639"/>
          </a:xfrm>
        </p:grpSpPr>
        <p:pic>
          <p:nvPicPr>
            <p:cNvPr id="3" name="Picture 2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421499" y="10755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Oval 3"/>
            <p:cNvSpPr/>
            <p:nvPr/>
          </p:nvSpPr>
          <p:spPr>
            <a:xfrm rot="5400000">
              <a:off x="8080375" y="172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5400000">
              <a:off x="8080375" y="151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5400000">
              <a:off x="8080375" y="128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5400000">
              <a:off x="8080375" y="104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5400000">
              <a:off x="8071104" y="81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5400000">
              <a:off x="7861554" y="81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5400000">
              <a:off x="7861554" y="104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5400000">
              <a:off x="7861554" y="128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rot="5400000">
              <a:off x="7861554" y="151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5400000">
              <a:off x="7861554" y="172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Oval 14"/>
          <p:cNvSpPr/>
          <p:nvPr/>
        </p:nvSpPr>
        <p:spPr>
          <a:xfrm rot="5400000">
            <a:off x="6585204" y="2119503"/>
            <a:ext cx="87376" cy="9474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rot="5400000">
            <a:off x="6585204" y="2356358"/>
            <a:ext cx="87376" cy="9474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5400000">
            <a:off x="6585204" y="2593213"/>
            <a:ext cx="87376" cy="9474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6482525" y="725487"/>
            <a:ext cx="475488" cy="1175639"/>
            <a:chOff x="6482525" y="725487"/>
            <a:chExt cx="475488" cy="1175639"/>
          </a:xfrm>
        </p:grpSpPr>
        <p:pic>
          <p:nvPicPr>
            <p:cNvPr id="18" name="Picture 17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132449" y="10755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9" name="Oval 18"/>
            <p:cNvSpPr/>
            <p:nvPr/>
          </p:nvSpPr>
          <p:spPr>
            <a:xfrm rot="5400000">
              <a:off x="6791325" y="172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5400000">
              <a:off x="6791325" y="151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 rot="5400000">
              <a:off x="6791325" y="128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 rot="5400000">
              <a:off x="6791325" y="104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 rot="5400000">
              <a:off x="6782054" y="81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5400000">
              <a:off x="6572504" y="81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5400000">
              <a:off x="6572504" y="104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 rot="5400000">
              <a:off x="6572504" y="128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 rot="5400000">
              <a:off x="6572504" y="151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 rot="5400000">
              <a:off x="6572504" y="172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225225" y="725487"/>
            <a:ext cx="475488" cy="1175639"/>
            <a:chOff x="5225225" y="725487"/>
            <a:chExt cx="475488" cy="1175639"/>
          </a:xfrm>
        </p:grpSpPr>
        <p:pic>
          <p:nvPicPr>
            <p:cNvPr id="30" name="Picture 29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75149" y="10755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1" name="Oval 30"/>
            <p:cNvSpPr/>
            <p:nvPr/>
          </p:nvSpPr>
          <p:spPr>
            <a:xfrm rot="5400000">
              <a:off x="5534025" y="172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 rot="5400000">
              <a:off x="5534025" y="151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 rot="5400000">
              <a:off x="5534025" y="128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 rot="5400000">
              <a:off x="5534025" y="104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 rot="5400000">
              <a:off x="5524754" y="81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 rot="5400000">
              <a:off x="5315204" y="81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 rot="5400000">
              <a:off x="5315204" y="104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 rot="5400000">
              <a:off x="5315204" y="128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 rot="5400000">
              <a:off x="5315204" y="151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 rot="5400000">
              <a:off x="5315204" y="172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225225" y="1995487"/>
            <a:ext cx="475488" cy="1175639"/>
            <a:chOff x="5225225" y="1995487"/>
            <a:chExt cx="475488" cy="1175639"/>
          </a:xfrm>
        </p:grpSpPr>
        <p:pic>
          <p:nvPicPr>
            <p:cNvPr id="42" name="Picture 41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75149" y="23455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3" name="Oval 42"/>
            <p:cNvSpPr/>
            <p:nvPr/>
          </p:nvSpPr>
          <p:spPr>
            <a:xfrm rot="5400000">
              <a:off x="5534025" y="299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 rot="5400000">
              <a:off x="5534025" y="278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 rot="5400000">
              <a:off x="5534025" y="255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 rot="5400000">
              <a:off x="5534025" y="231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 rot="5400000">
              <a:off x="5524754" y="208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 rot="5400000">
              <a:off x="5315204" y="208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 rot="5400000">
              <a:off x="5315204" y="231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 rot="5400000">
              <a:off x="5315204" y="255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 rot="5400000">
              <a:off x="5315204" y="278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 rot="5400000">
              <a:off x="5315204" y="299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891725" y="712787"/>
            <a:ext cx="475488" cy="1175639"/>
            <a:chOff x="3891725" y="712787"/>
            <a:chExt cx="475488" cy="1175639"/>
          </a:xfrm>
        </p:grpSpPr>
        <p:pic>
          <p:nvPicPr>
            <p:cNvPr id="54" name="Picture 53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541649" y="10628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5" name="Oval 54"/>
            <p:cNvSpPr/>
            <p:nvPr/>
          </p:nvSpPr>
          <p:spPr>
            <a:xfrm rot="5400000">
              <a:off x="4200525" y="17164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 rot="5400000">
              <a:off x="4200525" y="14993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 rot="5400000">
              <a:off x="4200525" y="12724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 rot="5400000">
              <a:off x="4200525" y="10355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5400000">
              <a:off x="4191254" y="7987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5400000">
              <a:off x="3981704" y="7987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 rot="5400000">
              <a:off x="3981704" y="10355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 rot="5400000">
              <a:off x="3981704" y="12724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 rot="5400000">
              <a:off x="3981704" y="14993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 rot="5400000">
              <a:off x="3981704" y="17164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891725" y="1995487"/>
            <a:ext cx="475488" cy="1175639"/>
            <a:chOff x="3891725" y="1995487"/>
            <a:chExt cx="475488" cy="1175639"/>
          </a:xfrm>
        </p:grpSpPr>
        <p:pic>
          <p:nvPicPr>
            <p:cNvPr id="66" name="Picture 65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541649" y="23455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7" name="Oval 66"/>
            <p:cNvSpPr/>
            <p:nvPr/>
          </p:nvSpPr>
          <p:spPr>
            <a:xfrm rot="5400000">
              <a:off x="4200525" y="299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 rot="5400000">
              <a:off x="4200525" y="278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5400000">
              <a:off x="4200525" y="255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 rot="5400000">
              <a:off x="4200525" y="231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5400000">
              <a:off x="4191254" y="208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 rot="5400000">
              <a:off x="3981704" y="208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 rot="5400000">
              <a:off x="3981704" y="231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 rot="5400000">
              <a:off x="3981704" y="255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 rot="5400000">
              <a:off x="3981704" y="278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 rot="5400000">
              <a:off x="3981704" y="299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2570925" y="738187"/>
            <a:ext cx="475488" cy="1175639"/>
            <a:chOff x="2570925" y="738187"/>
            <a:chExt cx="475488" cy="1175639"/>
          </a:xfrm>
        </p:grpSpPr>
        <p:pic>
          <p:nvPicPr>
            <p:cNvPr id="78" name="Picture 77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220849" y="10882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9" name="Oval 78"/>
            <p:cNvSpPr/>
            <p:nvPr/>
          </p:nvSpPr>
          <p:spPr>
            <a:xfrm rot="5400000">
              <a:off x="2879725" y="17418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 rot="5400000">
              <a:off x="2879725" y="15247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 rot="5400000">
              <a:off x="2879725" y="12978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 rot="5400000">
              <a:off x="2879725" y="10609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 rot="5400000">
              <a:off x="2870454" y="8241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 rot="5400000">
              <a:off x="2660904" y="8241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 rot="5400000">
              <a:off x="2660904" y="10609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 rot="5400000">
              <a:off x="2660904" y="12978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 rot="5400000">
              <a:off x="2660904" y="15247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 rot="5400000">
              <a:off x="2660904" y="17418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2570925" y="1995487"/>
            <a:ext cx="475488" cy="1175639"/>
            <a:chOff x="2570925" y="1995487"/>
            <a:chExt cx="475488" cy="1175639"/>
          </a:xfrm>
        </p:grpSpPr>
        <p:pic>
          <p:nvPicPr>
            <p:cNvPr id="90" name="Picture 89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220849" y="23455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91" name="Oval 90"/>
            <p:cNvSpPr/>
            <p:nvPr/>
          </p:nvSpPr>
          <p:spPr>
            <a:xfrm rot="5400000">
              <a:off x="2879725" y="299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 rot="5400000">
              <a:off x="2879725" y="278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 rot="5400000">
              <a:off x="2879725" y="255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 rot="5400000">
              <a:off x="2879725" y="231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 rot="5400000">
              <a:off x="2870454" y="208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 rot="5400000">
              <a:off x="2660904" y="208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 rot="5400000">
              <a:off x="2660904" y="231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 rot="5400000">
              <a:off x="2660904" y="255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 rot="5400000">
              <a:off x="2660904" y="278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 rot="5400000">
              <a:off x="2660904" y="299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475673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E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35996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E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300" y="546100"/>
            <a:ext cx="6739382" cy="286753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4" name="Group 13"/>
          <p:cNvGrpSpPr/>
          <p:nvPr/>
        </p:nvGrpSpPr>
        <p:grpSpPr>
          <a:xfrm>
            <a:off x="7771575" y="725487"/>
            <a:ext cx="475488" cy="1175639"/>
            <a:chOff x="7771575" y="725487"/>
            <a:chExt cx="475488" cy="1175639"/>
          </a:xfrm>
        </p:grpSpPr>
        <p:pic>
          <p:nvPicPr>
            <p:cNvPr id="3" name="Picture 2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421499" y="10755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Oval 3"/>
            <p:cNvSpPr/>
            <p:nvPr/>
          </p:nvSpPr>
          <p:spPr>
            <a:xfrm rot="5400000">
              <a:off x="8080375" y="172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5400000">
              <a:off x="8080375" y="151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5400000">
              <a:off x="8080375" y="128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5400000">
              <a:off x="8080375" y="104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5400000">
              <a:off x="8071104" y="81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5400000">
              <a:off x="7861554" y="81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5400000">
              <a:off x="7861554" y="104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5400000">
              <a:off x="7861554" y="128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rot="5400000">
              <a:off x="7861554" y="151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5400000">
              <a:off x="7861554" y="172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Oval 14"/>
          <p:cNvSpPr/>
          <p:nvPr/>
        </p:nvSpPr>
        <p:spPr>
          <a:xfrm rot="5400000">
            <a:off x="2724404" y="2513203"/>
            <a:ext cx="87376" cy="9474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6482525" y="725487"/>
            <a:ext cx="475488" cy="1175639"/>
            <a:chOff x="6482525" y="725487"/>
            <a:chExt cx="475488" cy="1175639"/>
          </a:xfrm>
        </p:grpSpPr>
        <p:pic>
          <p:nvPicPr>
            <p:cNvPr id="16" name="Picture 15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132449" y="10755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7" name="Oval 16"/>
            <p:cNvSpPr/>
            <p:nvPr/>
          </p:nvSpPr>
          <p:spPr>
            <a:xfrm rot="5400000">
              <a:off x="6791325" y="172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 rot="5400000">
              <a:off x="6791325" y="151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5400000">
              <a:off x="6791325" y="128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5400000">
              <a:off x="6791325" y="104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 rot="5400000">
              <a:off x="6782054" y="81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 rot="5400000">
              <a:off x="6572504" y="81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 rot="5400000">
              <a:off x="6572504" y="104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5400000">
              <a:off x="6572504" y="128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5400000">
              <a:off x="6572504" y="151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 rot="5400000">
              <a:off x="6572504" y="172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225225" y="725487"/>
            <a:ext cx="475488" cy="1175639"/>
            <a:chOff x="5225225" y="725487"/>
            <a:chExt cx="475488" cy="1175639"/>
          </a:xfrm>
        </p:grpSpPr>
        <p:pic>
          <p:nvPicPr>
            <p:cNvPr id="28" name="Picture 27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75149" y="10755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9" name="Oval 28"/>
            <p:cNvSpPr/>
            <p:nvPr/>
          </p:nvSpPr>
          <p:spPr>
            <a:xfrm rot="5400000">
              <a:off x="5534025" y="172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 rot="5400000">
              <a:off x="5534025" y="151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 rot="5400000">
              <a:off x="5534025" y="128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 rot="5400000">
              <a:off x="5534025" y="104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 rot="5400000">
              <a:off x="5524754" y="81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 rot="5400000">
              <a:off x="5315204" y="81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 rot="5400000">
              <a:off x="5315204" y="104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 rot="5400000">
              <a:off x="5315204" y="128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 rot="5400000">
              <a:off x="5315204" y="151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 rot="5400000">
              <a:off x="5315204" y="172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891725" y="712787"/>
            <a:ext cx="475488" cy="1175639"/>
            <a:chOff x="3891725" y="712787"/>
            <a:chExt cx="475488" cy="1175639"/>
          </a:xfrm>
        </p:grpSpPr>
        <p:pic>
          <p:nvPicPr>
            <p:cNvPr id="40" name="Picture 39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541649" y="10628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1" name="Oval 40"/>
            <p:cNvSpPr/>
            <p:nvPr/>
          </p:nvSpPr>
          <p:spPr>
            <a:xfrm rot="5400000">
              <a:off x="4200525" y="17164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 rot="5400000">
              <a:off x="4200525" y="14993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 rot="5400000">
              <a:off x="4200525" y="12724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 rot="5400000">
              <a:off x="4200525" y="10355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 rot="5400000">
              <a:off x="4191254" y="7987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 rot="5400000">
              <a:off x="3981704" y="7987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 rot="5400000">
              <a:off x="3981704" y="10355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 rot="5400000">
              <a:off x="3981704" y="12724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 rot="5400000">
              <a:off x="3981704" y="14993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 rot="5400000">
              <a:off x="3981704" y="17164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570925" y="738187"/>
            <a:ext cx="475488" cy="1175639"/>
            <a:chOff x="2570925" y="738187"/>
            <a:chExt cx="475488" cy="1175639"/>
          </a:xfrm>
        </p:grpSpPr>
        <p:pic>
          <p:nvPicPr>
            <p:cNvPr id="52" name="Picture 51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220849" y="10882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3" name="Oval 52"/>
            <p:cNvSpPr/>
            <p:nvPr/>
          </p:nvSpPr>
          <p:spPr>
            <a:xfrm rot="5400000">
              <a:off x="2879725" y="17418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 rot="5400000">
              <a:off x="2879725" y="15247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 rot="5400000">
              <a:off x="2879725" y="12978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 rot="5400000">
              <a:off x="2879725" y="10609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 rot="5400000">
              <a:off x="2870454" y="8241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 rot="5400000">
              <a:off x="2660904" y="8241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5400000">
              <a:off x="2660904" y="10609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5400000">
              <a:off x="2660904" y="12978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 rot="5400000">
              <a:off x="2660904" y="15247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 rot="5400000">
              <a:off x="2660904" y="17418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77709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E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980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E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800" y="1060450"/>
            <a:ext cx="6739382" cy="286753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4" name="Group 13"/>
          <p:cNvGrpSpPr/>
          <p:nvPr/>
        </p:nvGrpSpPr>
        <p:grpSpPr>
          <a:xfrm>
            <a:off x="7454075" y="1239837"/>
            <a:ext cx="475488" cy="1175639"/>
            <a:chOff x="7454075" y="1239837"/>
            <a:chExt cx="475488" cy="1175639"/>
          </a:xfrm>
        </p:grpSpPr>
        <p:pic>
          <p:nvPicPr>
            <p:cNvPr id="3" name="Picture 2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103999" y="158991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Oval 3"/>
            <p:cNvSpPr/>
            <p:nvPr/>
          </p:nvSpPr>
          <p:spPr>
            <a:xfrm rot="5400000">
              <a:off x="7762875" y="22434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5400000">
              <a:off x="7762875" y="20264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5400000">
              <a:off x="7762875" y="17994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5400000">
              <a:off x="7762875" y="15626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5400000">
              <a:off x="7753604" y="13257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5400000">
              <a:off x="7544054" y="13257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5400000">
              <a:off x="7544054" y="15626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5400000">
              <a:off x="7544054" y="17994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rot="5400000">
              <a:off x="7544054" y="20264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5400000">
              <a:off x="7544054" y="22434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460425" y="2509837"/>
            <a:ext cx="475488" cy="1175639"/>
            <a:chOff x="7460425" y="2509837"/>
            <a:chExt cx="475488" cy="1175639"/>
          </a:xfrm>
        </p:grpSpPr>
        <p:pic>
          <p:nvPicPr>
            <p:cNvPr id="15" name="Picture 14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110349" y="285991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6" name="Oval 15"/>
            <p:cNvSpPr/>
            <p:nvPr/>
          </p:nvSpPr>
          <p:spPr>
            <a:xfrm rot="5400000">
              <a:off x="7769225" y="35134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5400000">
              <a:off x="7769225" y="32964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 rot="5400000">
              <a:off x="7769225" y="30694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5400000">
              <a:off x="7769225" y="28326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5400000">
              <a:off x="7759954" y="25957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 rot="5400000">
              <a:off x="7550404" y="25957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 rot="5400000">
              <a:off x="7550404" y="28326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 rot="5400000">
              <a:off x="7550404" y="30694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5400000">
              <a:off x="7550404" y="32964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5400000">
              <a:off x="7550404" y="35134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165025" y="2522537"/>
            <a:ext cx="475488" cy="1175639"/>
            <a:chOff x="6165025" y="2522537"/>
            <a:chExt cx="475488" cy="1175639"/>
          </a:xfrm>
        </p:grpSpPr>
        <p:pic>
          <p:nvPicPr>
            <p:cNvPr id="27" name="Picture 26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814949" y="287261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8" name="Oval 27"/>
            <p:cNvSpPr/>
            <p:nvPr/>
          </p:nvSpPr>
          <p:spPr>
            <a:xfrm rot="5400000">
              <a:off x="6473825" y="35261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 rot="5400000">
              <a:off x="6473825" y="33091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 rot="5400000">
              <a:off x="6473825" y="30821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 rot="5400000">
              <a:off x="6473825" y="28453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 rot="5400000">
              <a:off x="6464554" y="26084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 rot="5400000">
              <a:off x="6255004" y="26084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 rot="5400000">
              <a:off x="6255004" y="28453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 rot="5400000">
              <a:off x="6255004" y="30821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 rot="5400000">
              <a:off x="6255004" y="33091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 rot="5400000">
              <a:off x="6255004" y="35261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165025" y="1239837"/>
            <a:ext cx="475488" cy="1175639"/>
            <a:chOff x="6165025" y="1239837"/>
            <a:chExt cx="475488" cy="1175639"/>
          </a:xfrm>
        </p:grpSpPr>
        <p:pic>
          <p:nvPicPr>
            <p:cNvPr id="39" name="Picture 38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814949" y="158991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0" name="Oval 39"/>
            <p:cNvSpPr/>
            <p:nvPr/>
          </p:nvSpPr>
          <p:spPr>
            <a:xfrm rot="5400000">
              <a:off x="6473825" y="22434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 rot="5400000">
              <a:off x="6473825" y="20264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 rot="5400000">
              <a:off x="6473825" y="17994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 rot="5400000">
              <a:off x="6473825" y="15626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 rot="5400000">
              <a:off x="6464554" y="13257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 rot="5400000">
              <a:off x="6255004" y="13257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 rot="5400000">
              <a:off x="6255004" y="15626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 rot="5400000">
              <a:off x="6255004" y="17994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 rot="5400000">
              <a:off x="6255004" y="20264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 rot="5400000">
              <a:off x="6255004" y="22434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907725" y="1239837"/>
            <a:ext cx="475488" cy="1175639"/>
            <a:chOff x="4907725" y="1239837"/>
            <a:chExt cx="475488" cy="1175639"/>
          </a:xfrm>
        </p:grpSpPr>
        <p:pic>
          <p:nvPicPr>
            <p:cNvPr id="51" name="Picture 50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557649" y="158991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2" name="Oval 51"/>
            <p:cNvSpPr/>
            <p:nvPr/>
          </p:nvSpPr>
          <p:spPr>
            <a:xfrm rot="5400000">
              <a:off x="5216525" y="22434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 rot="5400000">
              <a:off x="5216525" y="20264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 rot="5400000">
              <a:off x="5216525" y="17994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 rot="5400000">
              <a:off x="5216525" y="15626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 rot="5400000">
              <a:off x="5207254" y="13257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 rot="5400000">
              <a:off x="4997704" y="13257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 rot="5400000">
              <a:off x="4997704" y="15626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5400000">
              <a:off x="4997704" y="17994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5400000">
              <a:off x="4997704" y="20264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 rot="5400000">
              <a:off x="4997704" y="22434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907725" y="2509837"/>
            <a:ext cx="475488" cy="1175639"/>
            <a:chOff x="4907725" y="2509837"/>
            <a:chExt cx="475488" cy="1175639"/>
          </a:xfrm>
        </p:grpSpPr>
        <p:pic>
          <p:nvPicPr>
            <p:cNvPr id="63" name="Picture 62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557649" y="285991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4" name="Oval 63"/>
            <p:cNvSpPr/>
            <p:nvPr/>
          </p:nvSpPr>
          <p:spPr>
            <a:xfrm rot="5400000">
              <a:off x="5216525" y="35134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 rot="5400000">
              <a:off x="5216525" y="32964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 rot="5400000">
              <a:off x="5216525" y="30694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5400000">
              <a:off x="5216525" y="28326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 rot="5400000">
              <a:off x="5207254" y="25957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5400000">
              <a:off x="4997704" y="25957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 rot="5400000">
              <a:off x="4997704" y="28326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5400000">
              <a:off x="4997704" y="30694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 rot="5400000">
              <a:off x="4997704" y="32964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 rot="5400000">
              <a:off x="4997704" y="35134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574225" y="1227137"/>
            <a:ext cx="475488" cy="1175639"/>
            <a:chOff x="3574225" y="1227137"/>
            <a:chExt cx="475488" cy="1175639"/>
          </a:xfrm>
        </p:grpSpPr>
        <p:pic>
          <p:nvPicPr>
            <p:cNvPr id="75" name="Picture 74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224149" y="157721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6" name="Oval 75"/>
            <p:cNvSpPr/>
            <p:nvPr/>
          </p:nvSpPr>
          <p:spPr>
            <a:xfrm rot="5400000">
              <a:off x="3883025" y="22307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 rot="5400000">
              <a:off x="3883025" y="20137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5400000">
              <a:off x="3883025" y="17867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 rot="5400000">
              <a:off x="3883025" y="15499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 rot="5400000">
              <a:off x="3873754" y="13130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 rot="5400000">
              <a:off x="3664204" y="13130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 rot="5400000">
              <a:off x="3664204" y="15499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 rot="5400000">
              <a:off x="3664204" y="17867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 rot="5400000">
              <a:off x="3664204" y="20137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 rot="5400000">
              <a:off x="3664204" y="22307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574225" y="2509837"/>
            <a:ext cx="475488" cy="1175639"/>
            <a:chOff x="3574225" y="2509837"/>
            <a:chExt cx="475488" cy="1175639"/>
          </a:xfrm>
        </p:grpSpPr>
        <p:pic>
          <p:nvPicPr>
            <p:cNvPr id="87" name="Picture 86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224149" y="285991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88" name="Oval 87"/>
            <p:cNvSpPr/>
            <p:nvPr/>
          </p:nvSpPr>
          <p:spPr>
            <a:xfrm rot="5400000">
              <a:off x="3883025" y="35134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 rot="5400000">
              <a:off x="3883025" y="32964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 rot="5400000">
              <a:off x="3883025" y="30694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 rot="5400000">
              <a:off x="3883025" y="28326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 rot="5400000">
              <a:off x="3873754" y="25957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 rot="5400000">
              <a:off x="3664204" y="25957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 rot="5400000">
              <a:off x="3664204" y="28326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 rot="5400000">
              <a:off x="3664204" y="30694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 rot="5400000">
              <a:off x="3664204" y="32964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 rot="5400000">
              <a:off x="3664204" y="35134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253425" y="1252537"/>
            <a:ext cx="475488" cy="1175639"/>
            <a:chOff x="2253425" y="1252537"/>
            <a:chExt cx="475488" cy="1175639"/>
          </a:xfrm>
        </p:grpSpPr>
        <p:pic>
          <p:nvPicPr>
            <p:cNvPr id="99" name="Picture 98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903349" y="160261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00" name="Oval 99"/>
            <p:cNvSpPr/>
            <p:nvPr/>
          </p:nvSpPr>
          <p:spPr>
            <a:xfrm rot="5400000">
              <a:off x="2562225" y="22561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 rot="5400000">
              <a:off x="2562225" y="20391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 rot="5400000">
              <a:off x="2562225" y="18121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 rot="5400000">
              <a:off x="2562225" y="15753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 rot="5400000">
              <a:off x="2552954" y="13384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 rot="5400000">
              <a:off x="2343404" y="13384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 rot="5400000">
              <a:off x="2343404" y="15753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 rot="5400000">
              <a:off x="2343404" y="18121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 rot="5400000">
              <a:off x="2343404" y="20391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 rot="5400000">
              <a:off x="2343404" y="22561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2253425" y="2509837"/>
            <a:ext cx="475488" cy="1175639"/>
            <a:chOff x="2253425" y="2509837"/>
            <a:chExt cx="475488" cy="1175639"/>
          </a:xfrm>
        </p:grpSpPr>
        <p:pic>
          <p:nvPicPr>
            <p:cNvPr id="111" name="Picture 110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903349" y="285991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12" name="Oval 111"/>
            <p:cNvSpPr/>
            <p:nvPr/>
          </p:nvSpPr>
          <p:spPr>
            <a:xfrm rot="5400000">
              <a:off x="2562225" y="35134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 rot="5400000">
              <a:off x="2562225" y="32964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 rot="5400000">
              <a:off x="2562225" y="30694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 rot="5400000">
              <a:off x="2562225" y="28326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 rot="5400000">
              <a:off x="2552954" y="25957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 rot="5400000">
              <a:off x="2343404" y="25957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 rot="5400000">
              <a:off x="2343404" y="28326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 rot="5400000">
              <a:off x="2343404" y="30694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 rot="5400000">
              <a:off x="2343404" y="32964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 rot="5400000">
              <a:off x="2343404" y="35134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 rot="16200000">
            <a:off x="4755326" y="4256087"/>
            <a:ext cx="475488" cy="1175639"/>
            <a:chOff x="4755326" y="4256087"/>
            <a:chExt cx="475488" cy="1175639"/>
          </a:xfrm>
        </p:grpSpPr>
        <p:pic>
          <p:nvPicPr>
            <p:cNvPr id="123" name="Picture 122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405250" y="46061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24" name="Oval 123"/>
            <p:cNvSpPr/>
            <p:nvPr/>
          </p:nvSpPr>
          <p:spPr>
            <a:xfrm rot="5400000">
              <a:off x="5064189" y="525964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 rot="5400000">
              <a:off x="5064189" y="5042599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 rot="5400000">
              <a:off x="5064189" y="4815650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 rot="5400000">
              <a:off x="5064189" y="457879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 rot="5400000">
              <a:off x="5054919" y="4341940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 rot="5400000">
              <a:off x="4845369" y="4341940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 rot="5400000">
              <a:off x="4845368" y="457892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 rot="5400000">
              <a:off x="4845368" y="4815650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 rot="5400000">
              <a:off x="4845368" y="5042599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 rot="5400000">
              <a:off x="4845369" y="525964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47833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E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54178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E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917125" y="4281487"/>
            <a:ext cx="475488" cy="1175639"/>
            <a:chOff x="3917125" y="4281487"/>
            <a:chExt cx="475488" cy="1175639"/>
          </a:xfrm>
        </p:grpSpPr>
        <p:pic>
          <p:nvPicPr>
            <p:cNvPr id="2" name="Picture 1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567049" y="46315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" name="Oval 2"/>
            <p:cNvSpPr/>
            <p:nvPr/>
          </p:nvSpPr>
          <p:spPr>
            <a:xfrm rot="5400000">
              <a:off x="4225925" y="5285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5400000">
              <a:off x="4225925" y="5068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5400000">
              <a:off x="4225925" y="4841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5400000">
              <a:off x="4225925" y="4604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5400000">
              <a:off x="4216654" y="4367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5400000">
              <a:off x="4007104" y="4367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5400000">
              <a:off x="4007104" y="4604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5400000">
              <a:off x="4007104" y="4841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5400000">
              <a:off x="4007104" y="5068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rot="5400000">
              <a:off x="4007104" y="5285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" name="Picture 1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806450"/>
            <a:ext cx="6739382" cy="286753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26" name="Group 25"/>
          <p:cNvGrpSpPr/>
          <p:nvPr/>
        </p:nvGrpSpPr>
        <p:grpSpPr>
          <a:xfrm>
            <a:off x="7733475" y="985837"/>
            <a:ext cx="475488" cy="1175639"/>
            <a:chOff x="7733475" y="985837"/>
            <a:chExt cx="475488" cy="1175639"/>
          </a:xfrm>
        </p:grpSpPr>
        <p:pic>
          <p:nvPicPr>
            <p:cNvPr id="15" name="Picture 14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383399" y="133591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6" name="Oval 15"/>
            <p:cNvSpPr/>
            <p:nvPr/>
          </p:nvSpPr>
          <p:spPr>
            <a:xfrm rot="5400000">
              <a:off x="8042275" y="19894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5400000">
              <a:off x="8042275" y="17724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 rot="5400000">
              <a:off x="8042275" y="15454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5400000">
              <a:off x="8042275" y="13086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5400000">
              <a:off x="8033004" y="10717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 rot="5400000">
              <a:off x="7823454" y="10717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 rot="5400000">
              <a:off x="7823454" y="13086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 rot="5400000">
              <a:off x="7823454" y="15454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5400000">
              <a:off x="7823454" y="17724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5400000">
              <a:off x="7823454" y="19894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739825" y="2255837"/>
            <a:ext cx="475488" cy="1175639"/>
            <a:chOff x="7739825" y="2255837"/>
            <a:chExt cx="475488" cy="1175639"/>
          </a:xfrm>
        </p:grpSpPr>
        <p:pic>
          <p:nvPicPr>
            <p:cNvPr id="27" name="Picture 26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389749" y="260591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8" name="Oval 27"/>
            <p:cNvSpPr/>
            <p:nvPr/>
          </p:nvSpPr>
          <p:spPr>
            <a:xfrm rot="5400000">
              <a:off x="8048625" y="32594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 rot="5400000">
              <a:off x="8048625" y="30424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 rot="5400000">
              <a:off x="8048625" y="28154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 rot="5400000">
              <a:off x="8048625" y="25786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 rot="5400000">
              <a:off x="8039354" y="23417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 rot="5400000">
              <a:off x="7829804" y="23417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 rot="5400000">
              <a:off x="7829804" y="25786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 rot="5400000">
              <a:off x="7829804" y="28154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 rot="5400000">
              <a:off x="7829804" y="30424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 rot="5400000">
              <a:off x="7829804" y="32594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444425" y="2268537"/>
            <a:ext cx="475488" cy="1175639"/>
            <a:chOff x="6444425" y="2268537"/>
            <a:chExt cx="475488" cy="1175639"/>
          </a:xfrm>
        </p:grpSpPr>
        <p:pic>
          <p:nvPicPr>
            <p:cNvPr id="39" name="Picture 38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094349" y="261861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0" name="Oval 39"/>
            <p:cNvSpPr/>
            <p:nvPr/>
          </p:nvSpPr>
          <p:spPr>
            <a:xfrm rot="5400000">
              <a:off x="6753225" y="32721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 rot="5400000">
              <a:off x="6753225" y="30551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 rot="5400000">
              <a:off x="6753225" y="28281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 rot="5400000">
              <a:off x="6753225" y="25913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 rot="5400000">
              <a:off x="6743954" y="23544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 rot="5400000">
              <a:off x="6534404" y="23544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 rot="5400000">
              <a:off x="6534404" y="25913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 rot="5400000">
              <a:off x="6534404" y="28281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 rot="5400000">
              <a:off x="6534404" y="30551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 rot="5400000">
              <a:off x="6534404" y="32721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444425" y="985837"/>
            <a:ext cx="475488" cy="1175639"/>
            <a:chOff x="6444425" y="985837"/>
            <a:chExt cx="475488" cy="1175639"/>
          </a:xfrm>
        </p:grpSpPr>
        <p:pic>
          <p:nvPicPr>
            <p:cNvPr id="51" name="Picture 50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094349" y="133591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2" name="Oval 51"/>
            <p:cNvSpPr/>
            <p:nvPr/>
          </p:nvSpPr>
          <p:spPr>
            <a:xfrm rot="5400000">
              <a:off x="6753225" y="19894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 rot="5400000">
              <a:off x="6753225" y="17724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 rot="5400000">
              <a:off x="6753225" y="15454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 rot="5400000">
              <a:off x="6753225" y="13086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 rot="5400000">
              <a:off x="6743954" y="10717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 rot="5400000">
              <a:off x="6534404" y="10717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 rot="5400000">
              <a:off x="6534404" y="13086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5400000">
              <a:off x="6534404" y="15454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5400000">
              <a:off x="6534404" y="17724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 rot="5400000">
              <a:off x="6534404" y="19894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5187125" y="985837"/>
            <a:ext cx="475488" cy="1175639"/>
            <a:chOff x="5187125" y="985837"/>
            <a:chExt cx="475488" cy="1175639"/>
          </a:xfrm>
        </p:grpSpPr>
        <p:pic>
          <p:nvPicPr>
            <p:cNvPr id="63" name="Picture 62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37049" y="133591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4" name="Oval 63"/>
            <p:cNvSpPr/>
            <p:nvPr/>
          </p:nvSpPr>
          <p:spPr>
            <a:xfrm rot="5400000">
              <a:off x="5495925" y="19894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 rot="5400000">
              <a:off x="5495925" y="17724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 rot="5400000">
              <a:off x="5495925" y="15454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5400000">
              <a:off x="5495925" y="13086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 rot="5400000">
              <a:off x="5486654" y="10717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5400000">
              <a:off x="5277104" y="10717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 rot="5400000">
              <a:off x="5277104" y="13086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5400000">
              <a:off x="5277104" y="15454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 rot="5400000">
              <a:off x="5277104" y="17724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 rot="5400000">
              <a:off x="5277104" y="19894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5187125" y="2255837"/>
            <a:ext cx="475488" cy="1175639"/>
            <a:chOff x="5187125" y="2255837"/>
            <a:chExt cx="475488" cy="1175639"/>
          </a:xfrm>
        </p:grpSpPr>
        <p:pic>
          <p:nvPicPr>
            <p:cNvPr id="75" name="Picture 74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37049" y="260591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6" name="Oval 75"/>
            <p:cNvSpPr/>
            <p:nvPr/>
          </p:nvSpPr>
          <p:spPr>
            <a:xfrm rot="5400000">
              <a:off x="5495925" y="32594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 rot="5400000">
              <a:off x="5495925" y="30424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5400000">
              <a:off x="5495925" y="28154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 rot="5400000">
              <a:off x="5495925" y="25786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 rot="5400000">
              <a:off x="5486654" y="23417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 rot="5400000">
              <a:off x="5277104" y="23417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 rot="5400000">
              <a:off x="5277104" y="25786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 rot="5400000">
              <a:off x="5277104" y="28154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 rot="5400000">
              <a:off x="5277104" y="30424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 rot="5400000">
              <a:off x="5277104" y="32594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853625" y="973137"/>
            <a:ext cx="475488" cy="1175639"/>
            <a:chOff x="3853625" y="973137"/>
            <a:chExt cx="475488" cy="1175639"/>
          </a:xfrm>
        </p:grpSpPr>
        <p:pic>
          <p:nvPicPr>
            <p:cNvPr id="87" name="Picture 86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503549" y="132321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88" name="Oval 87"/>
            <p:cNvSpPr/>
            <p:nvPr/>
          </p:nvSpPr>
          <p:spPr>
            <a:xfrm rot="5400000">
              <a:off x="4162425" y="19767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 rot="5400000">
              <a:off x="4162425" y="17597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 rot="5400000">
              <a:off x="4162425" y="15327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 rot="5400000">
              <a:off x="4162425" y="12959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 rot="5400000">
              <a:off x="4153154" y="10590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 rot="5400000">
              <a:off x="3943604" y="10590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 rot="5400000">
              <a:off x="3943604" y="12959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 rot="5400000">
              <a:off x="3943604" y="15327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 rot="5400000">
              <a:off x="3943604" y="17597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 rot="5400000">
              <a:off x="3943604" y="19767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3853625" y="2255837"/>
            <a:ext cx="475488" cy="1175639"/>
            <a:chOff x="3853625" y="2255837"/>
            <a:chExt cx="475488" cy="1175639"/>
          </a:xfrm>
        </p:grpSpPr>
        <p:pic>
          <p:nvPicPr>
            <p:cNvPr id="99" name="Picture 98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503549" y="260591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00" name="Oval 99"/>
            <p:cNvSpPr/>
            <p:nvPr/>
          </p:nvSpPr>
          <p:spPr>
            <a:xfrm rot="5400000">
              <a:off x="4162425" y="32594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 rot="5400000">
              <a:off x="4162425" y="30424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 rot="5400000">
              <a:off x="4162425" y="28154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 rot="5400000">
              <a:off x="4162425" y="25786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 rot="5400000">
              <a:off x="4153154" y="23417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 rot="5400000">
              <a:off x="3943604" y="23417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 rot="5400000">
              <a:off x="3943604" y="25786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 rot="5400000">
              <a:off x="3943604" y="28154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 rot="5400000">
              <a:off x="3943604" y="30424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 rot="5400000">
              <a:off x="3943604" y="32594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2532825" y="998537"/>
            <a:ext cx="475488" cy="1175639"/>
            <a:chOff x="2532825" y="998537"/>
            <a:chExt cx="475488" cy="1175639"/>
          </a:xfrm>
        </p:grpSpPr>
        <p:pic>
          <p:nvPicPr>
            <p:cNvPr id="111" name="Picture 110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182749" y="134861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12" name="Oval 111"/>
            <p:cNvSpPr/>
            <p:nvPr/>
          </p:nvSpPr>
          <p:spPr>
            <a:xfrm rot="5400000">
              <a:off x="2841625" y="20021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 rot="5400000">
              <a:off x="2841625" y="17851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 rot="5400000">
              <a:off x="2841625" y="15581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 rot="5400000">
              <a:off x="2841625" y="13213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 rot="5400000">
              <a:off x="2832354" y="10844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 rot="5400000">
              <a:off x="2622804" y="10844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 rot="5400000">
              <a:off x="2622804" y="13213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 rot="5400000">
              <a:off x="2622804" y="15581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 rot="5400000">
              <a:off x="2622804" y="17851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 rot="5400000">
              <a:off x="2622804" y="20021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2532825" y="2255837"/>
            <a:ext cx="475488" cy="1175639"/>
            <a:chOff x="2532825" y="2255837"/>
            <a:chExt cx="475488" cy="1175639"/>
          </a:xfrm>
        </p:grpSpPr>
        <p:pic>
          <p:nvPicPr>
            <p:cNvPr id="123" name="Picture 122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182749" y="260591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24" name="Oval 123"/>
            <p:cNvSpPr/>
            <p:nvPr/>
          </p:nvSpPr>
          <p:spPr>
            <a:xfrm rot="5400000">
              <a:off x="2841625" y="32594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 rot="5400000">
              <a:off x="2841625" y="30424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 rot="5400000">
              <a:off x="2841625" y="28154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 rot="5400000">
              <a:off x="2841625" y="25786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 rot="5400000">
              <a:off x="2832354" y="23417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 rot="5400000">
              <a:off x="2622804" y="23417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 rot="5400000">
              <a:off x="2622804" y="25786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 rot="5400000">
              <a:off x="2622804" y="28154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 rot="5400000">
              <a:off x="2622804" y="30424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 rot="5400000">
              <a:off x="2622804" y="32594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5225225" y="4306887"/>
            <a:ext cx="475488" cy="1175639"/>
            <a:chOff x="5225225" y="4306887"/>
            <a:chExt cx="475488" cy="1175639"/>
          </a:xfrm>
        </p:grpSpPr>
        <p:pic>
          <p:nvPicPr>
            <p:cNvPr id="135" name="Picture 134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75149" y="46569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36" name="Oval 135"/>
            <p:cNvSpPr/>
            <p:nvPr/>
          </p:nvSpPr>
          <p:spPr>
            <a:xfrm rot="5400000">
              <a:off x="5534025" y="53105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 rot="5400000">
              <a:off x="5534025" y="50934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 rot="5400000">
              <a:off x="5534025" y="48665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 rot="5400000">
              <a:off x="5534025" y="46296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 rot="5400000">
              <a:off x="5524754" y="43928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 rot="5400000">
              <a:off x="5315204" y="43928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 rot="5400000">
              <a:off x="5315204" y="46296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 rot="5400000">
              <a:off x="5315204" y="48665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 rot="5400000">
              <a:off x="5315204" y="50934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 rot="5400000">
              <a:off x="5315204" y="53105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2482025" y="4281487"/>
            <a:ext cx="475488" cy="1175639"/>
            <a:chOff x="2482025" y="4281487"/>
            <a:chExt cx="475488" cy="1175639"/>
          </a:xfrm>
        </p:grpSpPr>
        <p:pic>
          <p:nvPicPr>
            <p:cNvPr id="147" name="Picture 146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131949" y="46315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48" name="Oval 147"/>
            <p:cNvSpPr/>
            <p:nvPr/>
          </p:nvSpPr>
          <p:spPr>
            <a:xfrm rot="5400000">
              <a:off x="2790825" y="5285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 rot="5400000">
              <a:off x="2790825" y="5068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 rot="5400000">
              <a:off x="2790825" y="4841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>
            <a:xfrm rot="5400000">
              <a:off x="2790825" y="4604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 rot="5400000">
              <a:off x="2781554" y="4367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 rot="5400000">
              <a:off x="2572004" y="4367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 rot="5400000">
              <a:off x="2572004" y="4604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/>
            <p:nvPr/>
          </p:nvSpPr>
          <p:spPr>
            <a:xfrm rot="5400000">
              <a:off x="2572004" y="4841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/>
            <p:cNvSpPr/>
            <p:nvPr/>
          </p:nvSpPr>
          <p:spPr>
            <a:xfrm rot="5400000">
              <a:off x="2572004" y="5068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 rot="5400000">
              <a:off x="2572004" y="5285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6520625" y="4306887"/>
            <a:ext cx="475488" cy="1175639"/>
            <a:chOff x="6520625" y="4306887"/>
            <a:chExt cx="475488" cy="1175639"/>
          </a:xfrm>
        </p:grpSpPr>
        <p:pic>
          <p:nvPicPr>
            <p:cNvPr id="159" name="Picture 158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170549" y="46569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60" name="Oval 159"/>
            <p:cNvSpPr/>
            <p:nvPr/>
          </p:nvSpPr>
          <p:spPr>
            <a:xfrm rot="5400000">
              <a:off x="6829425" y="46296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 rot="5400000">
              <a:off x="6820154" y="43928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 rot="5400000">
              <a:off x="6610604" y="43928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 rot="5400000">
              <a:off x="6610604" y="46296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 rot="5400000">
              <a:off x="6610604" y="48665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 rot="5400000">
              <a:off x="6610604" y="50934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 rot="5400000">
              <a:off x="6610604" y="53105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016261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E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3759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E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71116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E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444500"/>
            <a:ext cx="6739382" cy="286753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4" name="Group 13"/>
          <p:cNvGrpSpPr/>
          <p:nvPr/>
        </p:nvGrpSpPr>
        <p:grpSpPr>
          <a:xfrm>
            <a:off x="7428675" y="623887"/>
            <a:ext cx="475488" cy="1175639"/>
            <a:chOff x="7428675" y="623887"/>
            <a:chExt cx="475488" cy="1175639"/>
          </a:xfrm>
        </p:grpSpPr>
        <p:pic>
          <p:nvPicPr>
            <p:cNvPr id="3" name="Picture 2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078599" y="9739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Oval 3"/>
            <p:cNvSpPr/>
            <p:nvPr/>
          </p:nvSpPr>
          <p:spPr>
            <a:xfrm rot="5400000">
              <a:off x="7737475" y="16275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5400000">
              <a:off x="7737475" y="14104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5400000">
              <a:off x="7737475" y="11835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5400000">
              <a:off x="7737475" y="9466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5400000">
              <a:off x="7728204" y="7098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5400000">
              <a:off x="7518654" y="7098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5400000">
              <a:off x="7518654" y="9466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5400000">
              <a:off x="7518654" y="11835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rot="5400000">
              <a:off x="7518654" y="14104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5400000">
              <a:off x="7518654" y="16275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435025" y="1893887"/>
            <a:ext cx="475488" cy="1175639"/>
            <a:chOff x="7435025" y="1893887"/>
            <a:chExt cx="475488" cy="1175639"/>
          </a:xfrm>
        </p:grpSpPr>
        <p:pic>
          <p:nvPicPr>
            <p:cNvPr id="15" name="Picture 14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084949" y="22439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6" name="Oval 15"/>
            <p:cNvSpPr/>
            <p:nvPr/>
          </p:nvSpPr>
          <p:spPr>
            <a:xfrm rot="5400000">
              <a:off x="7743825" y="28975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5400000">
              <a:off x="7743825" y="26804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 rot="5400000">
              <a:off x="7743825" y="24535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5400000">
              <a:off x="7743825" y="22166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5400000">
              <a:off x="7734554" y="19798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 rot="5400000">
              <a:off x="7525004" y="19798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 rot="5400000">
              <a:off x="7525004" y="22166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 rot="5400000">
              <a:off x="7525004" y="24535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5400000">
              <a:off x="7525004" y="26804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5400000">
              <a:off x="7525004" y="28975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139625" y="1906587"/>
            <a:ext cx="475488" cy="1175639"/>
            <a:chOff x="6139625" y="1906587"/>
            <a:chExt cx="475488" cy="1175639"/>
          </a:xfrm>
        </p:grpSpPr>
        <p:pic>
          <p:nvPicPr>
            <p:cNvPr id="27" name="Picture 26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789549" y="22566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8" name="Oval 27"/>
            <p:cNvSpPr/>
            <p:nvPr/>
          </p:nvSpPr>
          <p:spPr>
            <a:xfrm rot="5400000">
              <a:off x="6448425" y="29102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 rot="5400000">
              <a:off x="6448425" y="26931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 rot="5400000">
              <a:off x="6448425" y="24662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 rot="5400000">
              <a:off x="6448425" y="22293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 rot="5400000">
              <a:off x="6439154" y="19925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 rot="5400000">
              <a:off x="6229604" y="19925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 rot="5400000">
              <a:off x="6229604" y="22293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 rot="5400000">
              <a:off x="6229604" y="24662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 rot="5400000">
              <a:off x="6229604" y="26931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 rot="5400000">
              <a:off x="6229604" y="29102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139625" y="623887"/>
            <a:ext cx="475488" cy="1175639"/>
            <a:chOff x="6139625" y="623887"/>
            <a:chExt cx="475488" cy="1175639"/>
          </a:xfrm>
        </p:grpSpPr>
        <p:pic>
          <p:nvPicPr>
            <p:cNvPr id="39" name="Picture 38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789549" y="9739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0" name="Oval 39"/>
            <p:cNvSpPr/>
            <p:nvPr/>
          </p:nvSpPr>
          <p:spPr>
            <a:xfrm rot="5400000">
              <a:off x="6448425" y="16275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 rot="5400000">
              <a:off x="6448425" y="14104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 rot="5400000">
              <a:off x="6448425" y="11835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 rot="5400000">
              <a:off x="6448425" y="9466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 rot="5400000">
              <a:off x="6439154" y="7098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 rot="5400000">
              <a:off x="6229604" y="7098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 rot="5400000">
              <a:off x="6229604" y="9466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 rot="5400000">
              <a:off x="6229604" y="11835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 rot="5400000">
              <a:off x="6229604" y="14104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 rot="5400000">
              <a:off x="6229604" y="16275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882325" y="623887"/>
            <a:ext cx="475488" cy="1175639"/>
            <a:chOff x="4882325" y="623887"/>
            <a:chExt cx="475488" cy="1175639"/>
          </a:xfrm>
        </p:grpSpPr>
        <p:pic>
          <p:nvPicPr>
            <p:cNvPr id="51" name="Picture 50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532249" y="9739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2" name="Oval 51"/>
            <p:cNvSpPr/>
            <p:nvPr/>
          </p:nvSpPr>
          <p:spPr>
            <a:xfrm rot="5400000">
              <a:off x="5191125" y="16275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 rot="5400000">
              <a:off x="5191125" y="14104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 rot="5400000">
              <a:off x="5191125" y="11835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 rot="5400000">
              <a:off x="5191125" y="9466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 rot="5400000">
              <a:off x="5181854" y="7098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 rot="5400000">
              <a:off x="4972304" y="7098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 rot="5400000">
              <a:off x="4972304" y="9466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5400000">
              <a:off x="4972304" y="11835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5400000">
              <a:off x="4972304" y="14104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 rot="5400000">
              <a:off x="4972304" y="16275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882325" y="1893887"/>
            <a:ext cx="475488" cy="1175639"/>
            <a:chOff x="4882325" y="1893887"/>
            <a:chExt cx="475488" cy="1175639"/>
          </a:xfrm>
        </p:grpSpPr>
        <p:pic>
          <p:nvPicPr>
            <p:cNvPr id="63" name="Picture 62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532249" y="22439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4" name="Oval 63"/>
            <p:cNvSpPr/>
            <p:nvPr/>
          </p:nvSpPr>
          <p:spPr>
            <a:xfrm rot="5400000">
              <a:off x="5191125" y="28975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 rot="5400000">
              <a:off x="5191125" y="26804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 rot="5400000">
              <a:off x="5191125" y="24535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5400000">
              <a:off x="5191125" y="22166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 rot="5400000">
              <a:off x="5181854" y="19798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5400000">
              <a:off x="4972304" y="19798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 rot="5400000">
              <a:off x="4972304" y="22166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5400000">
              <a:off x="4972304" y="24535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 rot="5400000">
              <a:off x="4972304" y="26804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 rot="5400000">
              <a:off x="4972304" y="28975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548825" y="611187"/>
            <a:ext cx="475488" cy="1175639"/>
            <a:chOff x="3548825" y="611187"/>
            <a:chExt cx="475488" cy="1175639"/>
          </a:xfrm>
        </p:grpSpPr>
        <p:pic>
          <p:nvPicPr>
            <p:cNvPr id="75" name="Picture 74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98749" y="9612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6" name="Oval 75"/>
            <p:cNvSpPr/>
            <p:nvPr/>
          </p:nvSpPr>
          <p:spPr>
            <a:xfrm rot="5400000">
              <a:off x="3857625" y="16148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 rot="5400000">
              <a:off x="3857625" y="13977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5400000">
              <a:off x="3857625" y="11708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 rot="5400000">
              <a:off x="3857625" y="9339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 rot="5400000">
              <a:off x="3848354" y="6971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 rot="5400000">
              <a:off x="3638804" y="6971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 rot="5400000">
              <a:off x="3638804" y="9339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 rot="5400000">
              <a:off x="3638804" y="11708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 rot="5400000">
              <a:off x="3638804" y="13977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 rot="5400000">
              <a:off x="3638804" y="16148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548825" y="1893887"/>
            <a:ext cx="475488" cy="1175639"/>
            <a:chOff x="3548825" y="1893887"/>
            <a:chExt cx="475488" cy="1175639"/>
          </a:xfrm>
        </p:grpSpPr>
        <p:pic>
          <p:nvPicPr>
            <p:cNvPr id="87" name="Picture 86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98749" y="22439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88" name="Oval 87"/>
            <p:cNvSpPr/>
            <p:nvPr/>
          </p:nvSpPr>
          <p:spPr>
            <a:xfrm rot="5400000">
              <a:off x="3857625" y="28975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 rot="5400000">
              <a:off x="3857625" y="26804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 rot="5400000">
              <a:off x="3857625" y="24535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 rot="5400000">
              <a:off x="3857625" y="22166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 rot="5400000">
              <a:off x="3848354" y="19798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 rot="5400000">
              <a:off x="3638804" y="19798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 rot="5400000">
              <a:off x="3638804" y="22166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 rot="5400000">
              <a:off x="3638804" y="24535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 rot="5400000">
              <a:off x="3638804" y="26804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 rot="5400000">
              <a:off x="3638804" y="28975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228025" y="636587"/>
            <a:ext cx="475488" cy="1175639"/>
            <a:chOff x="2228025" y="636587"/>
            <a:chExt cx="475488" cy="1175639"/>
          </a:xfrm>
        </p:grpSpPr>
        <p:pic>
          <p:nvPicPr>
            <p:cNvPr id="99" name="Picture 98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877949" y="9866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00" name="Oval 99"/>
            <p:cNvSpPr/>
            <p:nvPr/>
          </p:nvSpPr>
          <p:spPr>
            <a:xfrm rot="5400000">
              <a:off x="2536825" y="16402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 rot="5400000">
              <a:off x="2536825" y="14231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 rot="5400000">
              <a:off x="2536825" y="11962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 rot="5400000">
              <a:off x="2536825" y="9593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 rot="5400000">
              <a:off x="2527554" y="7225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 rot="5400000">
              <a:off x="2318004" y="7225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 rot="5400000">
              <a:off x="2318004" y="9593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 rot="5400000">
              <a:off x="2318004" y="11962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 rot="5400000">
              <a:off x="2318004" y="14231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 rot="5400000">
              <a:off x="2318004" y="16402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2228025" y="1893887"/>
            <a:ext cx="475488" cy="1175639"/>
            <a:chOff x="2228025" y="1893887"/>
            <a:chExt cx="475488" cy="1175639"/>
          </a:xfrm>
        </p:grpSpPr>
        <p:pic>
          <p:nvPicPr>
            <p:cNvPr id="111" name="Picture 110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877949" y="22439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12" name="Oval 111"/>
            <p:cNvSpPr/>
            <p:nvPr/>
          </p:nvSpPr>
          <p:spPr>
            <a:xfrm rot="5400000">
              <a:off x="2536825" y="28975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 rot="5400000">
              <a:off x="2536825" y="26804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 rot="5400000">
              <a:off x="2536825" y="24535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 rot="5400000">
              <a:off x="2536825" y="22166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 rot="5400000">
              <a:off x="2527554" y="19798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 rot="5400000">
              <a:off x="2318004" y="19798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 rot="5400000">
              <a:off x="2318004" y="22166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 rot="5400000">
              <a:off x="2318004" y="24535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 rot="5400000">
              <a:off x="2318004" y="26804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 rot="5400000">
              <a:off x="2318004" y="28975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3" name="Picture 12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00" y="3663950"/>
            <a:ext cx="6739382" cy="286753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35" name="Group 134"/>
          <p:cNvGrpSpPr/>
          <p:nvPr/>
        </p:nvGrpSpPr>
        <p:grpSpPr>
          <a:xfrm>
            <a:off x="7377875" y="3843337"/>
            <a:ext cx="475488" cy="1175639"/>
            <a:chOff x="7377875" y="3843337"/>
            <a:chExt cx="475488" cy="1175639"/>
          </a:xfrm>
        </p:grpSpPr>
        <p:pic>
          <p:nvPicPr>
            <p:cNvPr id="124" name="Picture 123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027799" y="419341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25" name="Oval 124"/>
            <p:cNvSpPr/>
            <p:nvPr/>
          </p:nvSpPr>
          <p:spPr>
            <a:xfrm rot="5400000">
              <a:off x="7686675" y="48469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 rot="5400000">
              <a:off x="7686675" y="46299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 rot="5400000">
              <a:off x="7686675" y="44029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 rot="5400000">
              <a:off x="7686675" y="41661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 rot="5400000">
              <a:off x="7677404" y="39292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 rot="5400000">
              <a:off x="7467854" y="39292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 rot="5400000">
              <a:off x="7467854" y="41661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 rot="5400000">
              <a:off x="7467854" y="44029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 rot="5400000">
              <a:off x="7467854" y="46299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 rot="5400000">
              <a:off x="7467854" y="48469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088825" y="5126037"/>
            <a:ext cx="475488" cy="1175639"/>
            <a:chOff x="6088825" y="5126037"/>
            <a:chExt cx="475488" cy="1175639"/>
          </a:xfrm>
        </p:grpSpPr>
        <p:pic>
          <p:nvPicPr>
            <p:cNvPr id="136" name="Picture 135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738749" y="547611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37" name="Oval 136"/>
            <p:cNvSpPr/>
            <p:nvPr/>
          </p:nvSpPr>
          <p:spPr>
            <a:xfrm rot="5400000">
              <a:off x="6397625" y="61296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 rot="5400000">
              <a:off x="6397625" y="59126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 rot="5400000">
              <a:off x="6397625" y="56856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 rot="5400000">
              <a:off x="6397625" y="54488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 rot="5400000">
              <a:off x="6388354" y="52119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 rot="5400000">
              <a:off x="6178804" y="52119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 rot="5400000">
              <a:off x="6178804" y="54488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 rot="5400000">
              <a:off x="6178804" y="56856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 rot="5400000">
              <a:off x="6178804" y="59126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 rot="5400000">
              <a:off x="6178804" y="61296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6088825" y="3843337"/>
            <a:ext cx="475488" cy="1175639"/>
            <a:chOff x="6088825" y="3843337"/>
            <a:chExt cx="475488" cy="1175639"/>
          </a:xfrm>
        </p:grpSpPr>
        <p:pic>
          <p:nvPicPr>
            <p:cNvPr id="148" name="Picture 147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738749" y="419341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49" name="Oval 148"/>
            <p:cNvSpPr/>
            <p:nvPr/>
          </p:nvSpPr>
          <p:spPr>
            <a:xfrm rot="5400000">
              <a:off x="6397625" y="48469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 rot="5400000">
              <a:off x="6397625" y="46299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>
            <a:xfrm rot="5400000">
              <a:off x="6397625" y="44029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 rot="5400000">
              <a:off x="6397625" y="41661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 rot="5400000">
              <a:off x="6388354" y="39292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 rot="5400000">
              <a:off x="6178804" y="39292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/>
            <p:nvPr/>
          </p:nvSpPr>
          <p:spPr>
            <a:xfrm rot="5400000">
              <a:off x="6178804" y="41661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/>
            <p:cNvSpPr/>
            <p:nvPr/>
          </p:nvSpPr>
          <p:spPr>
            <a:xfrm rot="5400000">
              <a:off x="6178804" y="44029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 rot="5400000">
              <a:off x="6178804" y="46299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 rot="5400000">
              <a:off x="6178804" y="48469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4831525" y="3843337"/>
            <a:ext cx="475488" cy="1175639"/>
            <a:chOff x="4831525" y="3843337"/>
            <a:chExt cx="475488" cy="1175639"/>
          </a:xfrm>
        </p:grpSpPr>
        <p:pic>
          <p:nvPicPr>
            <p:cNvPr id="160" name="Picture 159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481449" y="419341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61" name="Oval 160"/>
            <p:cNvSpPr/>
            <p:nvPr/>
          </p:nvSpPr>
          <p:spPr>
            <a:xfrm rot="5400000">
              <a:off x="5140325" y="48469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 rot="5400000">
              <a:off x="5140325" y="46299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 rot="5400000">
              <a:off x="5140325" y="44029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 rot="5400000">
              <a:off x="5140325" y="41661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 rot="5400000">
              <a:off x="5131054" y="39292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 rot="5400000">
              <a:off x="4921504" y="39292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/>
            <p:cNvSpPr/>
            <p:nvPr/>
          </p:nvSpPr>
          <p:spPr>
            <a:xfrm rot="5400000">
              <a:off x="4921504" y="41661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 rot="5400000">
              <a:off x="4921504" y="44029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 rot="5400000">
              <a:off x="4921504" y="46299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/>
            <p:cNvSpPr/>
            <p:nvPr/>
          </p:nvSpPr>
          <p:spPr>
            <a:xfrm rot="5400000">
              <a:off x="4921504" y="48469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4831525" y="5113337"/>
            <a:ext cx="475488" cy="1175639"/>
            <a:chOff x="4831525" y="5113337"/>
            <a:chExt cx="475488" cy="1175639"/>
          </a:xfrm>
        </p:grpSpPr>
        <p:pic>
          <p:nvPicPr>
            <p:cNvPr id="172" name="Picture 171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481449" y="546341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73" name="Oval 172"/>
            <p:cNvSpPr/>
            <p:nvPr/>
          </p:nvSpPr>
          <p:spPr>
            <a:xfrm rot="5400000">
              <a:off x="5140325" y="61169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/>
            <p:cNvSpPr/>
            <p:nvPr/>
          </p:nvSpPr>
          <p:spPr>
            <a:xfrm rot="5400000">
              <a:off x="5140325" y="58999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/>
            <p:nvPr/>
          </p:nvSpPr>
          <p:spPr>
            <a:xfrm rot="5400000">
              <a:off x="5140325" y="56729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/>
            <p:nvPr/>
          </p:nvSpPr>
          <p:spPr>
            <a:xfrm rot="5400000">
              <a:off x="5140325" y="54361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/>
            <p:nvPr/>
          </p:nvSpPr>
          <p:spPr>
            <a:xfrm rot="5400000">
              <a:off x="5131054" y="51992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/>
            <p:nvPr/>
          </p:nvSpPr>
          <p:spPr>
            <a:xfrm rot="5400000">
              <a:off x="4921504" y="51992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/>
            <p:nvPr/>
          </p:nvSpPr>
          <p:spPr>
            <a:xfrm rot="5400000">
              <a:off x="4921504" y="54361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 rot="5400000">
              <a:off x="4921504" y="56729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 rot="5400000">
              <a:off x="4921504" y="58999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 rot="5400000">
              <a:off x="4921504" y="61169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3498025" y="3830637"/>
            <a:ext cx="475488" cy="1175639"/>
            <a:chOff x="3498025" y="3830637"/>
            <a:chExt cx="475488" cy="1175639"/>
          </a:xfrm>
        </p:grpSpPr>
        <p:pic>
          <p:nvPicPr>
            <p:cNvPr id="184" name="Picture 183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47949" y="418071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85" name="Oval 184"/>
            <p:cNvSpPr/>
            <p:nvPr/>
          </p:nvSpPr>
          <p:spPr>
            <a:xfrm rot="5400000">
              <a:off x="3806825" y="48342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 rot="5400000">
              <a:off x="3806825" y="46172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 rot="5400000">
              <a:off x="3806825" y="43902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 rot="5400000">
              <a:off x="3806825" y="41534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 rot="5400000">
              <a:off x="3797554" y="39165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/>
            <p:nvPr/>
          </p:nvSpPr>
          <p:spPr>
            <a:xfrm rot="5400000">
              <a:off x="3588004" y="39165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/>
            <p:nvPr/>
          </p:nvSpPr>
          <p:spPr>
            <a:xfrm rot="5400000">
              <a:off x="3588004" y="41534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/>
            <p:nvPr/>
          </p:nvSpPr>
          <p:spPr>
            <a:xfrm rot="5400000">
              <a:off x="3588004" y="43902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/>
            <p:nvPr/>
          </p:nvSpPr>
          <p:spPr>
            <a:xfrm rot="5400000">
              <a:off x="3588004" y="46172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 rot="5400000">
              <a:off x="3588004" y="48342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3498025" y="5113337"/>
            <a:ext cx="475488" cy="1175639"/>
            <a:chOff x="3498025" y="5113337"/>
            <a:chExt cx="475488" cy="1175639"/>
          </a:xfrm>
        </p:grpSpPr>
        <p:pic>
          <p:nvPicPr>
            <p:cNvPr id="196" name="Picture 195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47949" y="546341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97" name="Oval 196"/>
            <p:cNvSpPr/>
            <p:nvPr/>
          </p:nvSpPr>
          <p:spPr>
            <a:xfrm rot="5400000">
              <a:off x="3806825" y="61169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/>
            <p:nvPr/>
          </p:nvSpPr>
          <p:spPr>
            <a:xfrm rot="5400000">
              <a:off x="3806825" y="58999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/>
            <p:nvPr/>
          </p:nvSpPr>
          <p:spPr>
            <a:xfrm rot="5400000">
              <a:off x="3806825" y="56729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/>
            <p:nvPr/>
          </p:nvSpPr>
          <p:spPr>
            <a:xfrm rot="5400000">
              <a:off x="3806825" y="54361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/>
            <p:cNvSpPr/>
            <p:nvPr/>
          </p:nvSpPr>
          <p:spPr>
            <a:xfrm rot="5400000">
              <a:off x="3797554" y="51992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 rot="5400000">
              <a:off x="3588004" y="51992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Oval 202"/>
            <p:cNvSpPr/>
            <p:nvPr/>
          </p:nvSpPr>
          <p:spPr>
            <a:xfrm rot="5400000">
              <a:off x="3588004" y="54361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Oval 203"/>
            <p:cNvSpPr/>
            <p:nvPr/>
          </p:nvSpPr>
          <p:spPr>
            <a:xfrm rot="5400000">
              <a:off x="3588004" y="56729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Oval 204"/>
            <p:cNvSpPr/>
            <p:nvPr/>
          </p:nvSpPr>
          <p:spPr>
            <a:xfrm rot="5400000">
              <a:off x="3588004" y="58999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/>
            <p:cNvSpPr/>
            <p:nvPr/>
          </p:nvSpPr>
          <p:spPr>
            <a:xfrm rot="5400000">
              <a:off x="3588004" y="61169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2177225" y="3856037"/>
            <a:ext cx="475488" cy="1175639"/>
            <a:chOff x="2177225" y="3856037"/>
            <a:chExt cx="475488" cy="1175639"/>
          </a:xfrm>
        </p:grpSpPr>
        <p:pic>
          <p:nvPicPr>
            <p:cNvPr id="208" name="Picture 207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827149" y="420611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09" name="Oval 208"/>
            <p:cNvSpPr/>
            <p:nvPr/>
          </p:nvSpPr>
          <p:spPr>
            <a:xfrm rot="5400000">
              <a:off x="2486025" y="48596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/>
            <p:cNvSpPr/>
            <p:nvPr/>
          </p:nvSpPr>
          <p:spPr>
            <a:xfrm rot="5400000">
              <a:off x="2486025" y="46426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/>
            <p:cNvSpPr/>
            <p:nvPr/>
          </p:nvSpPr>
          <p:spPr>
            <a:xfrm rot="5400000">
              <a:off x="2486025" y="44156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/>
            <p:cNvSpPr/>
            <p:nvPr/>
          </p:nvSpPr>
          <p:spPr>
            <a:xfrm rot="5400000">
              <a:off x="2486025" y="41788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/>
            <p:cNvSpPr/>
            <p:nvPr/>
          </p:nvSpPr>
          <p:spPr>
            <a:xfrm rot="5400000">
              <a:off x="2476754" y="39419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/>
            <p:cNvSpPr/>
            <p:nvPr/>
          </p:nvSpPr>
          <p:spPr>
            <a:xfrm rot="5400000">
              <a:off x="2267204" y="39419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/>
            <p:cNvSpPr/>
            <p:nvPr/>
          </p:nvSpPr>
          <p:spPr>
            <a:xfrm rot="5400000">
              <a:off x="2267204" y="41788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Oval 215"/>
            <p:cNvSpPr/>
            <p:nvPr/>
          </p:nvSpPr>
          <p:spPr>
            <a:xfrm rot="5400000">
              <a:off x="2267204" y="44156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/>
            <p:cNvSpPr/>
            <p:nvPr/>
          </p:nvSpPr>
          <p:spPr>
            <a:xfrm rot="5400000">
              <a:off x="2267204" y="46426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/>
            <p:cNvSpPr/>
            <p:nvPr/>
          </p:nvSpPr>
          <p:spPr>
            <a:xfrm rot="5400000">
              <a:off x="2267204" y="48596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2177225" y="5113337"/>
            <a:ext cx="475488" cy="1175639"/>
            <a:chOff x="2177225" y="5113337"/>
            <a:chExt cx="475488" cy="1175639"/>
          </a:xfrm>
        </p:grpSpPr>
        <p:pic>
          <p:nvPicPr>
            <p:cNvPr id="220" name="Picture 219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827149" y="546341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21" name="Oval 220"/>
            <p:cNvSpPr/>
            <p:nvPr/>
          </p:nvSpPr>
          <p:spPr>
            <a:xfrm rot="5400000">
              <a:off x="2486025" y="61169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/>
            <p:nvPr/>
          </p:nvSpPr>
          <p:spPr>
            <a:xfrm rot="5400000">
              <a:off x="2486025" y="58999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/>
            <p:nvPr/>
          </p:nvSpPr>
          <p:spPr>
            <a:xfrm rot="5400000">
              <a:off x="2486025" y="56729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/>
            <p:nvPr/>
          </p:nvSpPr>
          <p:spPr>
            <a:xfrm rot="5400000">
              <a:off x="2486025" y="54361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/>
            <p:nvPr/>
          </p:nvSpPr>
          <p:spPr>
            <a:xfrm rot="5400000">
              <a:off x="2476754" y="51992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/>
            <p:nvPr/>
          </p:nvSpPr>
          <p:spPr>
            <a:xfrm rot="5400000">
              <a:off x="2267204" y="519925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/>
            <p:nvPr/>
          </p:nvSpPr>
          <p:spPr>
            <a:xfrm rot="5400000">
              <a:off x="2267204" y="543610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/>
            <p:nvPr/>
          </p:nvSpPr>
          <p:spPr>
            <a:xfrm rot="5400000">
              <a:off x="2267204" y="567296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/>
            <p:nvPr/>
          </p:nvSpPr>
          <p:spPr>
            <a:xfrm rot="5400000">
              <a:off x="2267204" y="589991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/>
            <p:nvPr/>
          </p:nvSpPr>
          <p:spPr>
            <a:xfrm rot="5400000">
              <a:off x="2267204" y="611695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522229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480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E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533400"/>
            <a:ext cx="6739382" cy="286753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4" name="Group 13"/>
          <p:cNvGrpSpPr/>
          <p:nvPr/>
        </p:nvGrpSpPr>
        <p:grpSpPr>
          <a:xfrm>
            <a:off x="3701225" y="725487"/>
            <a:ext cx="475488" cy="1175639"/>
            <a:chOff x="3701225" y="725487"/>
            <a:chExt cx="475488" cy="1175639"/>
          </a:xfrm>
        </p:grpSpPr>
        <p:pic>
          <p:nvPicPr>
            <p:cNvPr id="3" name="Picture 2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351149" y="10755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Oval 3"/>
            <p:cNvSpPr/>
            <p:nvPr/>
          </p:nvSpPr>
          <p:spPr>
            <a:xfrm rot="5400000">
              <a:off x="4010025" y="172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5400000">
              <a:off x="4010025" y="151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5400000">
              <a:off x="4010025" y="128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5400000">
              <a:off x="4010025" y="104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5400000">
              <a:off x="4000754" y="81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5400000">
              <a:off x="3791204" y="81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5400000">
              <a:off x="3791204" y="104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5400000">
              <a:off x="3791204" y="128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rot="5400000">
              <a:off x="3791204" y="151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5400000">
              <a:off x="3791204" y="172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380425" y="725487"/>
            <a:ext cx="475488" cy="1175639"/>
            <a:chOff x="2380425" y="725487"/>
            <a:chExt cx="475488" cy="1175639"/>
          </a:xfrm>
        </p:grpSpPr>
        <p:pic>
          <p:nvPicPr>
            <p:cNvPr id="15" name="Picture 14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030349" y="10755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6" name="Oval 15"/>
            <p:cNvSpPr/>
            <p:nvPr/>
          </p:nvSpPr>
          <p:spPr>
            <a:xfrm rot="5400000">
              <a:off x="2689225" y="172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5400000">
              <a:off x="2689225" y="151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 rot="5400000">
              <a:off x="2689225" y="128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5400000">
              <a:off x="2689225" y="104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5400000">
              <a:off x="2679954" y="81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 rot="5400000">
              <a:off x="2470404" y="8114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 rot="5400000">
              <a:off x="2470404" y="10482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 rot="5400000">
              <a:off x="2470404" y="12851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5400000">
              <a:off x="2470404" y="15120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5400000">
              <a:off x="2470404" y="17291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10991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E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307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E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584200"/>
            <a:ext cx="6739382" cy="286753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4" name="Group 13"/>
          <p:cNvGrpSpPr/>
          <p:nvPr/>
        </p:nvGrpSpPr>
        <p:grpSpPr>
          <a:xfrm>
            <a:off x="7428675" y="763587"/>
            <a:ext cx="475488" cy="1175639"/>
            <a:chOff x="7428675" y="763587"/>
            <a:chExt cx="475488" cy="1175639"/>
          </a:xfrm>
        </p:grpSpPr>
        <p:pic>
          <p:nvPicPr>
            <p:cNvPr id="3" name="Picture 2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078599" y="11136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Oval 3"/>
            <p:cNvSpPr/>
            <p:nvPr/>
          </p:nvSpPr>
          <p:spPr>
            <a:xfrm rot="5400000">
              <a:off x="7737475" y="17672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5400000">
              <a:off x="7737475" y="15501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5400000">
              <a:off x="7737475" y="13232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5400000">
              <a:off x="7737475" y="10863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5400000">
              <a:off x="7728204" y="8495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5400000">
              <a:off x="7518654" y="8495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5400000">
              <a:off x="7518654" y="10863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5400000">
              <a:off x="7518654" y="13232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rot="5400000">
              <a:off x="7518654" y="15501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5400000">
              <a:off x="7518654" y="17672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139625" y="763587"/>
            <a:ext cx="475488" cy="1175639"/>
            <a:chOff x="6139625" y="763587"/>
            <a:chExt cx="475488" cy="1175639"/>
          </a:xfrm>
        </p:grpSpPr>
        <p:pic>
          <p:nvPicPr>
            <p:cNvPr id="15" name="Picture 14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789549" y="11136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6" name="Oval 15"/>
            <p:cNvSpPr/>
            <p:nvPr/>
          </p:nvSpPr>
          <p:spPr>
            <a:xfrm rot="5400000">
              <a:off x="6448425" y="17672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5400000">
              <a:off x="6448425" y="15501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 rot="5400000">
              <a:off x="6448425" y="13232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5400000">
              <a:off x="6448425" y="10863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5400000">
              <a:off x="6439154" y="8495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 rot="5400000">
              <a:off x="6229604" y="8495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 rot="5400000">
              <a:off x="6229604" y="10863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 rot="5400000">
              <a:off x="6229604" y="13232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5400000">
              <a:off x="6229604" y="15501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5400000">
              <a:off x="6229604" y="17672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882325" y="763587"/>
            <a:ext cx="475488" cy="1175639"/>
            <a:chOff x="4882325" y="763587"/>
            <a:chExt cx="475488" cy="1175639"/>
          </a:xfrm>
        </p:grpSpPr>
        <p:pic>
          <p:nvPicPr>
            <p:cNvPr id="27" name="Picture 26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532249" y="11136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8" name="Oval 27"/>
            <p:cNvSpPr/>
            <p:nvPr/>
          </p:nvSpPr>
          <p:spPr>
            <a:xfrm rot="5400000">
              <a:off x="5191125" y="17672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 rot="5400000">
              <a:off x="5191125" y="15501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 rot="5400000">
              <a:off x="5191125" y="13232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 rot="5400000">
              <a:off x="5191125" y="10863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 rot="5400000">
              <a:off x="5181854" y="8495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 rot="5400000">
              <a:off x="4972304" y="8495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 rot="5400000">
              <a:off x="4972304" y="10863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 rot="5400000">
              <a:off x="4972304" y="13232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 rot="5400000">
              <a:off x="4972304" y="15501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 rot="5400000">
              <a:off x="4972304" y="17672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548825" y="750887"/>
            <a:ext cx="475488" cy="1175639"/>
            <a:chOff x="3548825" y="750887"/>
            <a:chExt cx="475488" cy="1175639"/>
          </a:xfrm>
        </p:grpSpPr>
        <p:pic>
          <p:nvPicPr>
            <p:cNvPr id="39" name="Picture 38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98749" y="11009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0" name="Oval 39"/>
            <p:cNvSpPr/>
            <p:nvPr/>
          </p:nvSpPr>
          <p:spPr>
            <a:xfrm rot="5400000">
              <a:off x="3857625" y="17545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 rot="5400000">
              <a:off x="3857625" y="15374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 rot="5400000">
              <a:off x="3857625" y="13105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 rot="5400000">
              <a:off x="3857625" y="10736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 rot="5400000">
              <a:off x="3848354" y="8368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 rot="5400000">
              <a:off x="3638804" y="8368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 rot="5400000">
              <a:off x="3638804" y="10736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 rot="5400000">
              <a:off x="3638804" y="13105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 rot="5400000">
              <a:off x="3638804" y="15374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 rot="5400000">
              <a:off x="3638804" y="17545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548825" y="2033587"/>
            <a:ext cx="475488" cy="1175639"/>
            <a:chOff x="3548825" y="2033587"/>
            <a:chExt cx="475488" cy="1175639"/>
          </a:xfrm>
        </p:grpSpPr>
        <p:pic>
          <p:nvPicPr>
            <p:cNvPr id="51" name="Picture 50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98749" y="23836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2" name="Oval 51"/>
            <p:cNvSpPr/>
            <p:nvPr/>
          </p:nvSpPr>
          <p:spPr>
            <a:xfrm rot="5400000">
              <a:off x="3857625" y="30372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 rot="5400000">
              <a:off x="3857625" y="28201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 rot="5400000">
              <a:off x="3857625" y="25932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 rot="5400000">
              <a:off x="3857625" y="23563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 rot="5400000">
              <a:off x="3848354" y="21195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 rot="5400000">
              <a:off x="3638804" y="21195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 rot="5400000">
              <a:off x="3638804" y="23563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5400000">
              <a:off x="3638804" y="25932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5400000">
              <a:off x="3638804" y="28201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 rot="5400000">
              <a:off x="3638804" y="30372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228025" y="776287"/>
            <a:ext cx="475488" cy="1175639"/>
            <a:chOff x="2228025" y="776287"/>
            <a:chExt cx="475488" cy="1175639"/>
          </a:xfrm>
        </p:grpSpPr>
        <p:pic>
          <p:nvPicPr>
            <p:cNvPr id="63" name="Picture 62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877949" y="11263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4" name="Oval 63"/>
            <p:cNvSpPr/>
            <p:nvPr/>
          </p:nvSpPr>
          <p:spPr>
            <a:xfrm rot="5400000">
              <a:off x="2536825" y="17799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 rot="5400000">
              <a:off x="2536825" y="15628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 rot="5400000">
              <a:off x="2536825" y="13359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5400000">
              <a:off x="2536825" y="10990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 rot="5400000">
              <a:off x="2527554" y="8622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5400000">
              <a:off x="2318004" y="8622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 rot="5400000">
              <a:off x="2318004" y="10990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5400000">
              <a:off x="2318004" y="13359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 rot="5400000">
              <a:off x="2318004" y="15628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 rot="5400000">
              <a:off x="2318004" y="17799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2228025" y="2033587"/>
            <a:ext cx="475488" cy="1175639"/>
            <a:chOff x="2228025" y="2033587"/>
            <a:chExt cx="475488" cy="1175639"/>
          </a:xfrm>
        </p:grpSpPr>
        <p:pic>
          <p:nvPicPr>
            <p:cNvPr id="75" name="Picture 74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877949" y="23836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6" name="Oval 75"/>
            <p:cNvSpPr/>
            <p:nvPr/>
          </p:nvSpPr>
          <p:spPr>
            <a:xfrm rot="5400000">
              <a:off x="2536825" y="30372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 rot="5400000">
              <a:off x="2536825" y="28201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5400000">
              <a:off x="2536825" y="25932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 rot="5400000">
              <a:off x="2536825" y="23563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 rot="5400000">
              <a:off x="2527554" y="21195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 rot="5400000">
              <a:off x="2318004" y="21195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 rot="5400000">
              <a:off x="2318004" y="23563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 rot="5400000">
              <a:off x="2318004" y="25932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 rot="5400000">
              <a:off x="2318004" y="28201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 rot="5400000">
              <a:off x="2318004" y="30372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Oval 86"/>
          <p:cNvSpPr/>
          <p:nvPr/>
        </p:nvSpPr>
        <p:spPr>
          <a:xfrm rot="5400000">
            <a:off x="4740275" y="2845308"/>
            <a:ext cx="87376" cy="9474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 rot="5400000">
            <a:off x="5299075" y="2311908"/>
            <a:ext cx="87376" cy="9474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11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E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2786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E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100" y="622300"/>
            <a:ext cx="6739382" cy="286753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4" name="Group 13"/>
          <p:cNvGrpSpPr/>
          <p:nvPr/>
        </p:nvGrpSpPr>
        <p:grpSpPr>
          <a:xfrm>
            <a:off x="7568375" y="801687"/>
            <a:ext cx="475488" cy="1175639"/>
            <a:chOff x="7568375" y="801687"/>
            <a:chExt cx="475488" cy="1175639"/>
          </a:xfrm>
        </p:grpSpPr>
        <p:pic>
          <p:nvPicPr>
            <p:cNvPr id="3" name="Picture 2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218299" y="11517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Oval 3"/>
            <p:cNvSpPr/>
            <p:nvPr/>
          </p:nvSpPr>
          <p:spPr>
            <a:xfrm rot="5400000">
              <a:off x="7877175" y="18053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5400000">
              <a:off x="7877175" y="15882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5400000">
              <a:off x="7877175" y="13613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5400000">
              <a:off x="7877175" y="11244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5400000">
              <a:off x="7867904" y="8876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5400000">
              <a:off x="7658354" y="8876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5400000">
              <a:off x="7658354" y="11244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5400000">
              <a:off x="7658354" y="13613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rot="5400000">
              <a:off x="7658354" y="15882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5400000">
              <a:off x="7658354" y="18053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279325" y="2084387"/>
            <a:ext cx="475488" cy="1175639"/>
            <a:chOff x="6279325" y="2084387"/>
            <a:chExt cx="475488" cy="1175639"/>
          </a:xfrm>
        </p:grpSpPr>
        <p:pic>
          <p:nvPicPr>
            <p:cNvPr id="15" name="Picture 14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29249" y="24344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6" name="Oval 15"/>
            <p:cNvSpPr/>
            <p:nvPr/>
          </p:nvSpPr>
          <p:spPr>
            <a:xfrm rot="5400000">
              <a:off x="6588125" y="30880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5400000">
              <a:off x="6588125" y="28709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 rot="5400000">
              <a:off x="6588125" y="26440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5400000">
              <a:off x="6588125" y="24071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5400000">
              <a:off x="6578854" y="21703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 rot="5400000">
              <a:off x="6369304" y="21703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 rot="5400000">
              <a:off x="6369304" y="24071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 rot="5400000">
              <a:off x="6369304" y="26440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5400000">
              <a:off x="6369304" y="28709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5400000">
              <a:off x="6369304" y="30880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279325" y="801687"/>
            <a:ext cx="475488" cy="1175639"/>
            <a:chOff x="6279325" y="801687"/>
            <a:chExt cx="475488" cy="1175639"/>
          </a:xfrm>
        </p:grpSpPr>
        <p:pic>
          <p:nvPicPr>
            <p:cNvPr id="27" name="Picture 26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29249" y="11517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8" name="Oval 27"/>
            <p:cNvSpPr/>
            <p:nvPr/>
          </p:nvSpPr>
          <p:spPr>
            <a:xfrm rot="5400000">
              <a:off x="6588125" y="18053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 rot="5400000">
              <a:off x="6588125" y="15882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 rot="5400000">
              <a:off x="6588125" y="13613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 rot="5400000">
              <a:off x="6588125" y="11244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 rot="5400000">
              <a:off x="6578854" y="8876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 rot="5400000">
              <a:off x="6369304" y="8876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 rot="5400000">
              <a:off x="6369304" y="11244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 rot="5400000">
              <a:off x="6369304" y="13613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 rot="5400000">
              <a:off x="6369304" y="15882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 rot="5400000">
              <a:off x="6369304" y="18053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022025" y="801687"/>
            <a:ext cx="475488" cy="1175639"/>
            <a:chOff x="5022025" y="801687"/>
            <a:chExt cx="475488" cy="1175639"/>
          </a:xfrm>
        </p:grpSpPr>
        <p:pic>
          <p:nvPicPr>
            <p:cNvPr id="39" name="Picture 38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671949" y="11517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0" name="Oval 39"/>
            <p:cNvSpPr/>
            <p:nvPr/>
          </p:nvSpPr>
          <p:spPr>
            <a:xfrm rot="5400000">
              <a:off x="5330825" y="18053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 rot="5400000">
              <a:off x="5330825" y="15882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 rot="5400000">
              <a:off x="5330825" y="13613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 rot="5400000">
              <a:off x="5330825" y="11244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 rot="5400000">
              <a:off x="5321554" y="8876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 rot="5400000">
              <a:off x="5112004" y="8876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 rot="5400000">
              <a:off x="5112004" y="11244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 rot="5400000">
              <a:off x="5112004" y="13613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 rot="5400000">
              <a:off x="5112004" y="15882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 rot="5400000">
              <a:off x="5112004" y="18053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022025" y="2071687"/>
            <a:ext cx="475488" cy="1175639"/>
            <a:chOff x="5022025" y="2071687"/>
            <a:chExt cx="475488" cy="1175639"/>
          </a:xfrm>
        </p:grpSpPr>
        <p:pic>
          <p:nvPicPr>
            <p:cNvPr id="51" name="Picture 50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671949" y="24217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2" name="Oval 51"/>
            <p:cNvSpPr/>
            <p:nvPr/>
          </p:nvSpPr>
          <p:spPr>
            <a:xfrm rot="5400000">
              <a:off x="5330825" y="30753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 rot="5400000">
              <a:off x="5330825" y="28582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 rot="5400000">
              <a:off x="5330825" y="26313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 rot="5400000">
              <a:off x="5330825" y="23944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 rot="5400000">
              <a:off x="5321554" y="21576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 rot="5400000">
              <a:off x="5112004" y="21576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 rot="5400000">
              <a:off x="5112004" y="23944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5400000">
              <a:off x="5112004" y="26313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5400000">
              <a:off x="5112004" y="28582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 rot="5400000">
              <a:off x="5112004" y="30753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688525" y="788987"/>
            <a:ext cx="475488" cy="1175639"/>
            <a:chOff x="3688525" y="788987"/>
            <a:chExt cx="475488" cy="1175639"/>
          </a:xfrm>
        </p:grpSpPr>
        <p:pic>
          <p:nvPicPr>
            <p:cNvPr id="63" name="Picture 62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338449" y="11390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4" name="Oval 63"/>
            <p:cNvSpPr/>
            <p:nvPr/>
          </p:nvSpPr>
          <p:spPr>
            <a:xfrm rot="5400000">
              <a:off x="3997325" y="17926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 rot="5400000">
              <a:off x="3997325" y="15755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 rot="5400000">
              <a:off x="3997325" y="13486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5400000">
              <a:off x="3997325" y="11117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 rot="5400000">
              <a:off x="3988054" y="8749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5400000">
              <a:off x="3778504" y="8749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 rot="5400000">
              <a:off x="3778504" y="11117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5400000">
              <a:off x="3778504" y="13486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 rot="5400000">
              <a:off x="3778504" y="15755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 rot="5400000">
              <a:off x="3778504" y="17926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688525" y="2071687"/>
            <a:ext cx="475488" cy="1175639"/>
            <a:chOff x="3688525" y="2071687"/>
            <a:chExt cx="475488" cy="1175639"/>
          </a:xfrm>
        </p:grpSpPr>
        <p:pic>
          <p:nvPicPr>
            <p:cNvPr id="75" name="Picture 74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338449" y="24217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6" name="Oval 75"/>
            <p:cNvSpPr/>
            <p:nvPr/>
          </p:nvSpPr>
          <p:spPr>
            <a:xfrm rot="5400000">
              <a:off x="3997325" y="30753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 rot="5400000">
              <a:off x="3997325" y="28582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5400000">
              <a:off x="3997325" y="26313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 rot="5400000">
              <a:off x="3997325" y="23944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 rot="5400000">
              <a:off x="3988054" y="21576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 rot="5400000">
              <a:off x="3778504" y="21576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 rot="5400000">
              <a:off x="3778504" y="23944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 rot="5400000">
              <a:off x="3778504" y="26313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 rot="5400000">
              <a:off x="3778504" y="28582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 rot="5400000">
              <a:off x="3778504" y="30753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2367725" y="814387"/>
            <a:ext cx="475488" cy="1175639"/>
            <a:chOff x="2367725" y="814387"/>
            <a:chExt cx="475488" cy="1175639"/>
          </a:xfrm>
        </p:grpSpPr>
        <p:pic>
          <p:nvPicPr>
            <p:cNvPr id="87" name="Picture 86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017649" y="11644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88" name="Oval 87"/>
            <p:cNvSpPr/>
            <p:nvPr/>
          </p:nvSpPr>
          <p:spPr>
            <a:xfrm rot="5400000">
              <a:off x="2676525" y="18180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 rot="5400000">
              <a:off x="2676525" y="16009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 rot="5400000">
              <a:off x="2676525" y="13740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 rot="5400000">
              <a:off x="2676525" y="11371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 rot="5400000">
              <a:off x="2667254" y="9003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 rot="5400000">
              <a:off x="2457704" y="9003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 rot="5400000">
              <a:off x="2457704" y="11371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 rot="5400000">
              <a:off x="2457704" y="13740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 rot="5400000">
              <a:off x="2457704" y="16009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 rot="5400000">
              <a:off x="2457704" y="18180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367725" y="2071687"/>
            <a:ext cx="475488" cy="1175639"/>
            <a:chOff x="2367725" y="2071687"/>
            <a:chExt cx="475488" cy="1175639"/>
          </a:xfrm>
        </p:grpSpPr>
        <p:pic>
          <p:nvPicPr>
            <p:cNvPr id="99" name="Picture 98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017649" y="2421763"/>
              <a:ext cx="1175639" cy="47548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00" name="Oval 99"/>
            <p:cNvSpPr/>
            <p:nvPr/>
          </p:nvSpPr>
          <p:spPr>
            <a:xfrm rot="5400000">
              <a:off x="2676525" y="30753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 rot="5400000">
              <a:off x="2676525" y="28582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 rot="5400000">
              <a:off x="2676525" y="26313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 rot="5400000">
              <a:off x="2676525" y="23944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 rot="5400000">
              <a:off x="2667254" y="21576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 rot="5400000">
              <a:off x="2457704" y="215760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 rot="5400000">
              <a:off x="2457704" y="2394458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 rot="5400000">
              <a:off x="2457704" y="2631313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 rot="5400000">
              <a:off x="2457704" y="2858262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 rot="5400000">
              <a:off x="2457704" y="3075305"/>
              <a:ext cx="87376" cy="94742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59241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E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5497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Custom</PresentationFormat>
  <Paragraphs>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Comic Sans MS - 36</vt:lpstr>
      <vt:lpstr>Calibri</vt:lpstr>
      <vt:lpstr>Comic Sans MS - 24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Desiree Ruiz</dc:creator>
  <cp:lastModifiedBy>Desiree Ruiz</cp:lastModifiedBy>
  <cp:revision>1</cp:revision>
  <dcterms:created xsi:type="dcterms:W3CDTF">2018-10-11T16:49:33Z</dcterms:created>
  <dcterms:modified xsi:type="dcterms:W3CDTF">2018-10-11T16:49:45Z</dcterms:modified>
</cp:coreProperties>
</file>