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0160000" cy="8191500"/>
  <p:notesSz cx="6858000" cy="9144000"/>
  <p:embeddedFontLst>
    <p:embeddedFont>
      <p:font typeface="Calibri" panose="020F0502020204030204" pitchFamily="34" charset="0"/>
      <p:regular r:id="rId34"/>
      <p:bold r:id="rId35"/>
      <p:italic r:id="rId36"/>
      <p:boldItalic r:id="rId3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4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44676"/>
            <a:ext cx="8636000" cy="1755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41850"/>
            <a:ext cx="7112000" cy="2093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CD63-933D-4578-88FC-EBDDE07C599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67A2-B357-4BB3-AC00-CA6C1AFE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CD63-933D-4578-88FC-EBDDE07C599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67A2-B357-4BB3-AC00-CA6C1AFE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2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28041"/>
            <a:ext cx="2286000" cy="69893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28041"/>
            <a:ext cx="6688667" cy="69893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CD63-933D-4578-88FC-EBDDE07C599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67A2-B357-4BB3-AC00-CA6C1AFE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1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CD63-933D-4578-88FC-EBDDE07C599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67A2-B357-4BB3-AC00-CA6C1AFE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3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263799"/>
            <a:ext cx="8636000" cy="16269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471908"/>
            <a:ext cx="8636000" cy="179189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CD63-933D-4578-88FC-EBDDE07C599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67A2-B357-4BB3-AC00-CA6C1AFE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7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11352"/>
            <a:ext cx="4487333" cy="5406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11352"/>
            <a:ext cx="4487333" cy="5406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CD63-933D-4578-88FC-EBDDE07C599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67A2-B357-4BB3-AC00-CA6C1AFE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7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33607"/>
            <a:ext cx="4489098" cy="7641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597767"/>
            <a:ext cx="4489098" cy="47195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33607"/>
            <a:ext cx="4490861" cy="7641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597767"/>
            <a:ext cx="4490861" cy="47195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CD63-933D-4578-88FC-EBDDE07C599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67A2-B357-4BB3-AC00-CA6C1AFE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8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CD63-933D-4578-88FC-EBDDE07C599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67A2-B357-4BB3-AC00-CA6C1AFE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5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CD63-933D-4578-88FC-EBDDE07C599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67A2-B357-4BB3-AC00-CA6C1AFE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8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26143"/>
            <a:ext cx="3342570" cy="13880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26145"/>
            <a:ext cx="5679722" cy="69912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14149"/>
            <a:ext cx="3342570" cy="56032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CD63-933D-4578-88FC-EBDDE07C599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67A2-B357-4BB3-AC00-CA6C1AFE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1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734050"/>
            <a:ext cx="6096000" cy="676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31926"/>
            <a:ext cx="6096000" cy="4914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410987"/>
            <a:ext cx="6096000" cy="961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CD63-933D-4578-88FC-EBDDE07C599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67A2-B357-4BB3-AC00-CA6C1AFE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0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28040"/>
            <a:ext cx="9144000" cy="1365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11352"/>
            <a:ext cx="9144000" cy="5406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592309"/>
            <a:ext cx="2370667" cy="436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0CD63-933D-4578-88FC-EBDDE07C599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592309"/>
            <a:ext cx="3217333" cy="436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592309"/>
            <a:ext cx="2370667" cy="436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F67A2-B357-4BB3-AC00-CA6C1AFE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6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5" Type="http://schemas.openxmlformats.org/officeDocument/2006/relationships/slide" Target="slide17.xml"/><Relationship Id="rId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6800" y="2667000"/>
            <a:ext cx="2794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FF6820"/>
                </a:solidFill>
                <a:latin typeface="Comic Sans MS - 36"/>
              </a:rPr>
              <a:t>Parts of....</a:t>
            </a:r>
            <a:endParaRPr lang="en-US" sz="2700">
              <a:solidFill>
                <a:srgbClr val="FF6820"/>
              </a:solidFill>
              <a:latin typeface="Comic Sans MS - 36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36600" y="3606800"/>
            <a:ext cx="977900" cy="825501"/>
            <a:chOff x="736600" y="3606800"/>
            <a:chExt cx="977900" cy="825501"/>
          </a:xfrm>
        </p:grpSpPr>
        <p:sp>
          <p:nvSpPr>
            <p:cNvPr id="3" name="Freeform 2">
              <a:hlinkClick r:id="rId2" action="ppaction://hlinksldjump"/>
            </p:cNvPr>
            <p:cNvSpPr/>
            <p:nvPr/>
          </p:nvSpPr>
          <p:spPr>
            <a:xfrm>
              <a:off x="736600" y="3606800"/>
              <a:ext cx="711201" cy="825501"/>
            </a:xfrm>
            <a:custGeom>
              <a:avLst/>
              <a:gdLst/>
              <a:ahLst/>
              <a:cxnLst/>
              <a:rect l="0" t="0" r="0" b="0"/>
              <a:pathLst>
                <a:path w="711201" h="825501">
                  <a:moveTo>
                    <a:pt x="0" y="0"/>
                  </a:moveTo>
                  <a:lnTo>
                    <a:pt x="711200" y="0"/>
                  </a:lnTo>
                  <a:lnTo>
                    <a:pt x="711200" y="825500"/>
                  </a:lnTo>
                  <a:lnTo>
                    <a:pt x="0" y="825500"/>
                  </a:lnTo>
                  <a:close/>
                </a:path>
              </a:pathLst>
            </a:custGeom>
            <a:solidFill>
              <a:srgbClr val="80008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850900" y="3708400"/>
              <a:ext cx="8636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FF6820"/>
                  </a:solidFill>
                  <a:latin typeface="Comic Sans MS - 35"/>
                </a:rPr>
                <a:t>5</a:t>
              </a:r>
              <a:endParaRPr lang="en-US" sz="2600">
                <a:solidFill>
                  <a:srgbClr val="FF6820"/>
                </a:solidFill>
                <a:latin typeface="Comic Sans MS - 35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273300" y="4692650"/>
            <a:ext cx="977900" cy="825501"/>
            <a:chOff x="2273300" y="4692650"/>
            <a:chExt cx="977900" cy="825501"/>
          </a:xfrm>
        </p:grpSpPr>
        <p:sp>
          <p:nvSpPr>
            <p:cNvPr id="6" name="Freeform 5">
              <a:hlinkClick r:id="rId3" action="ppaction://hlinksldjump"/>
            </p:cNvPr>
            <p:cNvSpPr/>
            <p:nvPr/>
          </p:nvSpPr>
          <p:spPr>
            <a:xfrm>
              <a:off x="2273300" y="4692650"/>
              <a:ext cx="711201" cy="825501"/>
            </a:xfrm>
            <a:custGeom>
              <a:avLst/>
              <a:gdLst/>
              <a:ahLst/>
              <a:cxnLst/>
              <a:rect l="0" t="0" r="0" b="0"/>
              <a:pathLst>
                <a:path w="711201" h="825501">
                  <a:moveTo>
                    <a:pt x="0" y="0"/>
                  </a:moveTo>
                  <a:lnTo>
                    <a:pt x="711200" y="0"/>
                  </a:lnTo>
                  <a:lnTo>
                    <a:pt x="711200" y="825500"/>
                  </a:lnTo>
                  <a:lnTo>
                    <a:pt x="0" y="825500"/>
                  </a:lnTo>
                  <a:close/>
                </a:path>
              </a:pathLst>
            </a:custGeom>
            <a:solidFill>
              <a:srgbClr val="80008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2387600" y="4800600"/>
              <a:ext cx="8636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FF6820"/>
                  </a:solidFill>
                  <a:latin typeface="Comic Sans MS - 35"/>
                </a:rPr>
                <a:t>6</a:t>
              </a:r>
              <a:endParaRPr lang="en-US" sz="2600">
                <a:solidFill>
                  <a:srgbClr val="FF6820"/>
                </a:solidFill>
                <a:latin typeface="Comic Sans MS - 35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254500" y="5416550"/>
            <a:ext cx="977900" cy="825501"/>
            <a:chOff x="4254500" y="5416550"/>
            <a:chExt cx="977900" cy="825501"/>
          </a:xfrm>
        </p:grpSpPr>
        <p:sp>
          <p:nvSpPr>
            <p:cNvPr id="9" name="Freeform 8">
              <a:hlinkClick r:id="rId4" action="ppaction://hlinksldjump"/>
            </p:cNvPr>
            <p:cNvSpPr/>
            <p:nvPr/>
          </p:nvSpPr>
          <p:spPr>
            <a:xfrm>
              <a:off x="4254500" y="5416550"/>
              <a:ext cx="711201" cy="825501"/>
            </a:xfrm>
            <a:custGeom>
              <a:avLst/>
              <a:gdLst/>
              <a:ahLst/>
              <a:cxnLst/>
              <a:rect l="0" t="0" r="0" b="0"/>
              <a:pathLst>
                <a:path w="711201" h="825501">
                  <a:moveTo>
                    <a:pt x="0" y="0"/>
                  </a:moveTo>
                  <a:lnTo>
                    <a:pt x="711200" y="0"/>
                  </a:lnTo>
                  <a:lnTo>
                    <a:pt x="711200" y="825500"/>
                  </a:lnTo>
                  <a:lnTo>
                    <a:pt x="0" y="825500"/>
                  </a:lnTo>
                  <a:close/>
                </a:path>
              </a:pathLst>
            </a:custGeom>
            <a:solidFill>
              <a:srgbClr val="80008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hlinkClick r:id="rId4" action="ppaction://hlinksldjump"/>
            </p:cNvPr>
            <p:cNvSpPr txBox="1"/>
            <p:nvPr/>
          </p:nvSpPr>
          <p:spPr>
            <a:xfrm>
              <a:off x="4368800" y="5524500"/>
              <a:ext cx="8636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FF6820"/>
                  </a:solidFill>
                  <a:latin typeface="Comic Sans MS - 35"/>
                </a:rPr>
                <a:t>7</a:t>
              </a:r>
              <a:endParaRPr lang="en-US" sz="2600">
                <a:solidFill>
                  <a:srgbClr val="FF6820"/>
                </a:solidFill>
                <a:latin typeface="Comic Sans MS - 35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388100" y="4730750"/>
            <a:ext cx="977900" cy="825501"/>
            <a:chOff x="6388100" y="4730750"/>
            <a:chExt cx="977900" cy="825501"/>
          </a:xfrm>
        </p:grpSpPr>
        <p:sp>
          <p:nvSpPr>
            <p:cNvPr id="12" name="Freeform 11">
              <a:hlinkClick r:id="rId5" action="ppaction://hlinksldjump"/>
            </p:cNvPr>
            <p:cNvSpPr/>
            <p:nvPr/>
          </p:nvSpPr>
          <p:spPr>
            <a:xfrm>
              <a:off x="6388100" y="4730750"/>
              <a:ext cx="711201" cy="825501"/>
            </a:xfrm>
            <a:custGeom>
              <a:avLst/>
              <a:gdLst/>
              <a:ahLst/>
              <a:cxnLst/>
              <a:rect l="0" t="0" r="0" b="0"/>
              <a:pathLst>
                <a:path w="711201" h="825501">
                  <a:moveTo>
                    <a:pt x="0" y="0"/>
                  </a:moveTo>
                  <a:lnTo>
                    <a:pt x="711200" y="0"/>
                  </a:lnTo>
                  <a:lnTo>
                    <a:pt x="711200" y="825500"/>
                  </a:lnTo>
                  <a:lnTo>
                    <a:pt x="0" y="825500"/>
                  </a:lnTo>
                  <a:close/>
                </a:path>
              </a:pathLst>
            </a:custGeom>
            <a:solidFill>
              <a:srgbClr val="80008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5" action="ppaction://hlinksldjump"/>
            </p:cNvPr>
            <p:cNvSpPr txBox="1"/>
            <p:nvPr/>
          </p:nvSpPr>
          <p:spPr>
            <a:xfrm>
              <a:off x="6502400" y="4838700"/>
              <a:ext cx="8636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FF6820"/>
                  </a:solidFill>
                  <a:latin typeface="Comic Sans MS - 35"/>
                </a:rPr>
                <a:t>8</a:t>
              </a:r>
              <a:endParaRPr lang="en-US" sz="2600">
                <a:solidFill>
                  <a:srgbClr val="FF6820"/>
                </a:solidFill>
                <a:latin typeface="Comic Sans MS - 35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191500" y="3638550"/>
            <a:ext cx="977900" cy="825501"/>
            <a:chOff x="8191500" y="3638550"/>
            <a:chExt cx="977900" cy="825501"/>
          </a:xfrm>
        </p:grpSpPr>
        <p:sp>
          <p:nvSpPr>
            <p:cNvPr id="15" name="Freeform 14">
              <a:hlinkClick r:id="rId6" action="ppaction://hlinksldjump"/>
            </p:cNvPr>
            <p:cNvSpPr/>
            <p:nvPr/>
          </p:nvSpPr>
          <p:spPr>
            <a:xfrm>
              <a:off x="8191500" y="3638550"/>
              <a:ext cx="711201" cy="825501"/>
            </a:xfrm>
            <a:custGeom>
              <a:avLst/>
              <a:gdLst/>
              <a:ahLst/>
              <a:cxnLst/>
              <a:rect l="0" t="0" r="0" b="0"/>
              <a:pathLst>
                <a:path w="711201" h="825501">
                  <a:moveTo>
                    <a:pt x="0" y="0"/>
                  </a:moveTo>
                  <a:lnTo>
                    <a:pt x="711200" y="0"/>
                  </a:lnTo>
                  <a:lnTo>
                    <a:pt x="711200" y="825500"/>
                  </a:lnTo>
                  <a:lnTo>
                    <a:pt x="0" y="825500"/>
                  </a:lnTo>
                  <a:close/>
                </a:path>
              </a:pathLst>
            </a:custGeom>
            <a:solidFill>
              <a:srgbClr val="80008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hlinkClick r:id="rId6" action="ppaction://hlinksldjump"/>
            </p:cNvPr>
            <p:cNvSpPr txBox="1"/>
            <p:nvPr/>
          </p:nvSpPr>
          <p:spPr>
            <a:xfrm>
              <a:off x="8305800" y="3746500"/>
              <a:ext cx="863600" cy="4924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600" smtClean="0">
                  <a:solidFill>
                    <a:srgbClr val="FF6820"/>
                  </a:solidFill>
                  <a:latin typeface="Comic Sans MS - 35"/>
                </a:rPr>
                <a:t>9</a:t>
              </a:r>
              <a:endParaRPr lang="en-US" sz="2600">
                <a:solidFill>
                  <a:srgbClr val="FF6820"/>
                </a:solidFill>
                <a:latin typeface="Comic Sans MS - 35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1991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6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>
            <a:off x="1866900" y="42418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004050" y="43497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159500" y="52197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16000" y="3403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772400" y="34671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43200" y="51181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13400" y="3289300"/>
            <a:ext cx="3695701" cy="2844801"/>
          </a:xfrm>
          <a:custGeom>
            <a:avLst/>
            <a:gdLst/>
            <a:ahLst/>
            <a:cxnLst/>
            <a:rect l="0" t="0" r="0" b="0"/>
            <a:pathLst>
              <a:path w="3695701" h="2844801">
                <a:moveTo>
                  <a:pt x="0" y="0"/>
                </a:moveTo>
                <a:lnTo>
                  <a:pt x="3695700" y="0"/>
                </a:lnTo>
                <a:lnTo>
                  <a:pt x="3695700" y="2844800"/>
                </a:lnTo>
                <a:lnTo>
                  <a:pt x="0" y="284480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hlinkClick r:id="rId2" action="ppaction://hlinksldjump"/>
          </p:cNvPr>
          <p:cNvSpPr/>
          <p:nvPr/>
        </p:nvSpPr>
        <p:spPr>
          <a:xfrm>
            <a:off x="4692650" y="64325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63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7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>
            <a:off x="1866900" y="42418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16000" y="3403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43200" y="51181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31100" y="49657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10300" y="36957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05700" y="36957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23000" y="4927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08000" y="3225800"/>
            <a:ext cx="3695701" cy="2844801"/>
          </a:xfrm>
          <a:custGeom>
            <a:avLst/>
            <a:gdLst/>
            <a:ahLst/>
            <a:cxnLst/>
            <a:rect l="0" t="0" r="0" b="0"/>
            <a:pathLst>
              <a:path w="3695701" h="2844801">
                <a:moveTo>
                  <a:pt x="0" y="0"/>
                </a:moveTo>
                <a:lnTo>
                  <a:pt x="3695700" y="0"/>
                </a:lnTo>
                <a:lnTo>
                  <a:pt x="3695700" y="2844800"/>
                </a:lnTo>
                <a:lnTo>
                  <a:pt x="0" y="284480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hlinkClick r:id="rId2" action="ppaction://hlinksldjump"/>
          </p:cNvPr>
          <p:cNvSpPr/>
          <p:nvPr/>
        </p:nvSpPr>
        <p:spPr>
          <a:xfrm>
            <a:off x="4768850" y="63817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24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7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28900" y="4038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485900" y="40132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883400" y="43180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69200" y="50165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72200" y="3657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56500" y="36449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10300" y="50038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588000" y="3213100"/>
            <a:ext cx="3695701" cy="2844801"/>
          </a:xfrm>
          <a:custGeom>
            <a:avLst/>
            <a:gdLst/>
            <a:ahLst/>
            <a:cxnLst/>
            <a:rect l="0" t="0" r="0" b="0"/>
            <a:pathLst>
              <a:path w="3695701" h="2844801">
                <a:moveTo>
                  <a:pt x="0" y="0"/>
                </a:moveTo>
                <a:lnTo>
                  <a:pt x="3695700" y="0"/>
                </a:lnTo>
                <a:lnTo>
                  <a:pt x="3695700" y="2844800"/>
                </a:lnTo>
                <a:lnTo>
                  <a:pt x="0" y="284480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hlinkClick r:id="rId2" action="ppaction://hlinksldjump"/>
          </p:cNvPr>
          <p:cNvSpPr/>
          <p:nvPr/>
        </p:nvSpPr>
        <p:spPr>
          <a:xfrm>
            <a:off x="4552950" y="63944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79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7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>
            <a:off x="2336800" y="48514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485900" y="40132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883400" y="43180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69200" y="50165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72200" y="3657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56500" y="36449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10300" y="50038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35000" y="3162300"/>
            <a:ext cx="3695701" cy="2844801"/>
          </a:xfrm>
          <a:custGeom>
            <a:avLst/>
            <a:gdLst/>
            <a:ahLst/>
            <a:cxnLst/>
            <a:rect l="0" t="0" r="0" b="0"/>
            <a:pathLst>
              <a:path w="3695701" h="2844801">
                <a:moveTo>
                  <a:pt x="0" y="0"/>
                </a:moveTo>
                <a:lnTo>
                  <a:pt x="3695700" y="0"/>
                </a:lnTo>
                <a:lnTo>
                  <a:pt x="3695700" y="2844800"/>
                </a:lnTo>
                <a:lnTo>
                  <a:pt x="0" y="284480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hlinkClick r:id="rId2" action="ppaction://hlinksldjump"/>
          </p:cNvPr>
          <p:cNvSpPr/>
          <p:nvPr/>
        </p:nvSpPr>
        <p:spPr>
          <a:xfrm>
            <a:off x="4629150" y="63817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36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7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>
            <a:off x="1866900" y="42418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16000" y="3403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43200" y="51181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31100" y="49657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10300" y="36957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05700" y="36957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23000" y="4927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626100" y="3251200"/>
            <a:ext cx="3695701" cy="2844801"/>
          </a:xfrm>
          <a:custGeom>
            <a:avLst/>
            <a:gdLst/>
            <a:ahLst/>
            <a:cxnLst/>
            <a:rect l="0" t="0" r="0" b="0"/>
            <a:pathLst>
              <a:path w="3695701" h="2844801">
                <a:moveTo>
                  <a:pt x="0" y="0"/>
                </a:moveTo>
                <a:lnTo>
                  <a:pt x="3695700" y="0"/>
                </a:lnTo>
                <a:lnTo>
                  <a:pt x="3695700" y="2844800"/>
                </a:lnTo>
                <a:lnTo>
                  <a:pt x="0" y="284480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hlinkClick r:id="rId2" action="ppaction://hlinksldjump"/>
          </p:cNvPr>
          <p:cNvSpPr/>
          <p:nvPr/>
        </p:nvSpPr>
        <p:spPr>
          <a:xfrm>
            <a:off x="4565650" y="64071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85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7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28900" y="4038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485900" y="40132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98600" y="50038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28900" y="50419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85900" y="30353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35800" y="42799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16200" y="30480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842000" y="3048000"/>
            <a:ext cx="3695701" cy="2844801"/>
          </a:xfrm>
          <a:custGeom>
            <a:avLst/>
            <a:gdLst/>
            <a:ahLst/>
            <a:cxnLst/>
            <a:rect l="0" t="0" r="0" b="0"/>
            <a:pathLst>
              <a:path w="3695701" h="2844801">
                <a:moveTo>
                  <a:pt x="0" y="0"/>
                </a:moveTo>
                <a:lnTo>
                  <a:pt x="3695700" y="0"/>
                </a:lnTo>
                <a:lnTo>
                  <a:pt x="3695700" y="2844800"/>
                </a:lnTo>
                <a:lnTo>
                  <a:pt x="0" y="284480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hlinkClick r:id="rId2" action="ppaction://hlinksldjump"/>
          </p:cNvPr>
          <p:cNvSpPr/>
          <p:nvPr/>
        </p:nvSpPr>
        <p:spPr>
          <a:xfrm>
            <a:off x="4476750" y="63817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15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7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>
            <a:off x="7632700" y="42037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489700" y="41783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02400" y="51689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32700" y="52070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489700" y="32004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27200" y="40894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20000" y="32131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867400" y="2209800"/>
            <a:ext cx="3436621" cy="4135121"/>
          </a:xfrm>
          <a:custGeom>
            <a:avLst/>
            <a:gdLst/>
            <a:ahLst/>
            <a:cxnLst/>
            <a:rect l="0" t="0" r="0" b="0"/>
            <a:pathLst>
              <a:path w="3436621" h="4135121">
                <a:moveTo>
                  <a:pt x="0" y="0"/>
                </a:moveTo>
                <a:lnTo>
                  <a:pt x="3436620" y="0"/>
                </a:lnTo>
                <a:lnTo>
                  <a:pt x="3436620" y="4135120"/>
                </a:lnTo>
                <a:lnTo>
                  <a:pt x="0" y="413512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hlinkClick r:id="rId2" action="ppaction://hlinksldjump"/>
          </p:cNvPr>
          <p:cNvSpPr/>
          <p:nvPr/>
        </p:nvSpPr>
        <p:spPr>
          <a:xfrm>
            <a:off x="4578350" y="64071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50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8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28900" y="4038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485900" y="40132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98600" y="50038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28900" y="50419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85900" y="30353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56500" y="40640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16200" y="30480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45250" y="40830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676900" y="2971800"/>
            <a:ext cx="3695701" cy="2844801"/>
          </a:xfrm>
          <a:custGeom>
            <a:avLst/>
            <a:gdLst/>
            <a:ahLst/>
            <a:cxnLst/>
            <a:rect l="0" t="0" r="0" b="0"/>
            <a:pathLst>
              <a:path w="3695701" h="2844801">
                <a:moveTo>
                  <a:pt x="0" y="0"/>
                </a:moveTo>
                <a:lnTo>
                  <a:pt x="3695700" y="0"/>
                </a:lnTo>
                <a:lnTo>
                  <a:pt x="3695700" y="2844800"/>
                </a:lnTo>
                <a:lnTo>
                  <a:pt x="0" y="284480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hlinkClick r:id="rId2" action="ppaction://hlinksldjump"/>
          </p:cNvPr>
          <p:cNvSpPr/>
          <p:nvPr/>
        </p:nvSpPr>
        <p:spPr>
          <a:xfrm>
            <a:off x="4705350" y="64198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92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8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grpSp>
        <p:nvGrpSpPr>
          <p:cNvPr id="8" name="Group 7"/>
          <p:cNvGrpSpPr/>
          <p:nvPr/>
        </p:nvGrpSpPr>
        <p:grpSpPr>
          <a:xfrm rot="16200000">
            <a:off x="1485901" y="3035300"/>
            <a:ext cx="2019300" cy="2882900"/>
            <a:chOff x="1485901" y="3035300"/>
            <a:chExt cx="2019300" cy="2882900"/>
          </a:xfrm>
        </p:grpSpPr>
        <p:sp>
          <p:nvSpPr>
            <p:cNvPr id="3" name="Oval 2"/>
            <p:cNvSpPr/>
            <p:nvPr/>
          </p:nvSpPr>
          <p:spPr>
            <a:xfrm>
              <a:off x="2628901" y="403860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485901" y="401320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498601" y="500380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628901" y="504190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82801" y="303530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Oval 8"/>
          <p:cNvSpPr/>
          <p:nvPr/>
        </p:nvSpPr>
        <p:spPr>
          <a:xfrm>
            <a:off x="7581900" y="44958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985000" y="35433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0650" y="45148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65200" y="2527300"/>
            <a:ext cx="3144521" cy="3462021"/>
          </a:xfrm>
          <a:custGeom>
            <a:avLst/>
            <a:gdLst/>
            <a:ahLst/>
            <a:cxnLst/>
            <a:rect l="0" t="0" r="0" b="0"/>
            <a:pathLst>
              <a:path w="3144521" h="3462021">
                <a:moveTo>
                  <a:pt x="0" y="0"/>
                </a:moveTo>
                <a:lnTo>
                  <a:pt x="3144520" y="0"/>
                </a:lnTo>
                <a:lnTo>
                  <a:pt x="3144520" y="3462020"/>
                </a:lnTo>
                <a:lnTo>
                  <a:pt x="0" y="346202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>
            <a:hlinkClick r:id="rId2" action="ppaction://hlinksldjump"/>
          </p:cNvPr>
          <p:cNvSpPr/>
          <p:nvPr/>
        </p:nvSpPr>
        <p:spPr>
          <a:xfrm>
            <a:off x="4832350" y="64071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36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8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28900" y="4038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485900" y="40132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98600" y="50038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28900" y="50419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85900" y="30353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56500" y="40640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16200" y="30480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45250" y="40830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181100" y="2806700"/>
            <a:ext cx="3144521" cy="3462021"/>
          </a:xfrm>
          <a:custGeom>
            <a:avLst/>
            <a:gdLst/>
            <a:ahLst/>
            <a:cxnLst/>
            <a:rect l="0" t="0" r="0" b="0"/>
            <a:pathLst>
              <a:path w="3144521" h="3462021">
                <a:moveTo>
                  <a:pt x="0" y="0"/>
                </a:moveTo>
                <a:lnTo>
                  <a:pt x="3144520" y="0"/>
                </a:lnTo>
                <a:lnTo>
                  <a:pt x="3144520" y="3462020"/>
                </a:lnTo>
                <a:lnTo>
                  <a:pt x="0" y="346202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hlinkClick r:id="rId2" action="ppaction://hlinksldjump"/>
          </p:cNvPr>
          <p:cNvSpPr/>
          <p:nvPr/>
        </p:nvSpPr>
        <p:spPr>
          <a:xfrm>
            <a:off x="4895850" y="64198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28950" y="45402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91000" y="0"/>
            <a:ext cx="31242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5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4" name="Oval 3"/>
          <p:cNvSpPr/>
          <p:nvPr/>
        </p:nvSpPr>
        <p:spPr>
          <a:xfrm>
            <a:off x="7112000" y="40640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08150" y="32702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03550" y="32702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20850" y="45021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02300" y="2997200"/>
            <a:ext cx="3695701" cy="2844801"/>
          </a:xfrm>
          <a:custGeom>
            <a:avLst/>
            <a:gdLst/>
            <a:ahLst/>
            <a:cxnLst/>
            <a:rect l="0" t="0" r="0" b="0"/>
            <a:pathLst>
              <a:path w="3695701" h="2844801">
                <a:moveTo>
                  <a:pt x="0" y="0"/>
                </a:moveTo>
                <a:lnTo>
                  <a:pt x="3695700" y="0"/>
                </a:lnTo>
                <a:lnTo>
                  <a:pt x="3695700" y="2844800"/>
                </a:lnTo>
                <a:lnTo>
                  <a:pt x="0" y="284480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>
            <a:hlinkClick r:id="rId2" action="ppaction://hlinksldjump"/>
          </p:cNvPr>
          <p:cNvSpPr/>
          <p:nvPr/>
        </p:nvSpPr>
        <p:spPr>
          <a:xfrm>
            <a:off x="4768850" y="64198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55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8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28900" y="4038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485900" y="40132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98600" y="50038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28900" y="50419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82800" y="30353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56500" y="40640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3100" y="51435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45250" y="40830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070600" y="2755900"/>
            <a:ext cx="3144521" cy="3462021"/>
          </a:xfrm>
          <a:custGeom>
            <a:avLst/>
            <a:gdLst/>
            <a:ahLst/>
            <a:cxnLst/>
            <a:rect l="0" t="0" r="0" b="0"/>
            <a:pathLst>
              <a:path w="3144521" h="3462021">
                <a:moveTo>
                  <a:pt x="0" y="0"/>
                </a:moveTo>
                <a:lnTo>
                  <a:pt x="3144520" y="0"/>
                </a:lnTo>
                <a:lnTo>
                  <a:pt x="3144520" y="3462020"/>
                </a:lnTo>
                <a:lnTo>
                  <a:pt x="0" y="346202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hlinkClick r:id="rId2" action="ppaction://hlinksldjump"/>
          </p:cNvPr>
          <p:cNvSpPr/>
          <p:nvPr/>
        </p:nvSpPr>
        <p:spPr>
          <a:xfrm>
            <a:off x="4718050" y="64198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0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8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 rot="16200000">
            <a:off x="7493000" y="41402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518400" y="5181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13500" y="41275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19850" y="51498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6200000">
            <a:off x="7467600" y="21399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493000" y="31813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43751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94450" y="3149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914400" y="2781300"/>
            <a:ext cx="3144521" cy="3462021"/>
          </a:xfrm>
          <a:custGeom>
            <a:avLst/>
            <a:gdLst/>
            <a:ahLst/>
            <a:cxnLst/>
            <a:rect l="0" t="0" r="0" b="0"/>
            <a:pathLst>
              <a:path w="3144521" h="3462021">
                <a:moveTo>
                  <a:pt x="0" y="0"/>
                </a:moveTo>
                <a:lnTo>
                  <a:pt x="3144520" y="0"/>
                </a:lnTo>
                <a:lnTo>
                  <a:pt x="3144520" y="3462020"/>
                </a:lnTo>
                <a:lnTo>
                  <a:pt x="0" y="346202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hlinkClick r:id="rId2" action="ppaction://hlinksldjump"/>
          </p:cNvPr>
          <p:cNvSpPr/>
          <p:nvPr/>
        </p:nvSpPr>
        <p:spPr>
          <a:xfrm>
            <a:off x="4845050" y="63944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9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8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 rot="16200000">
            <a:off x="7543800" y="35052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569200" y="4546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64300" y="3530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70650" y="45148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854700" y="2489200"/>
            <a:ext cx="3144521" cy="3462021"/>
          </a:xfrm>
          <a:custGeom>
            <a:avLst/>
            <a:gdLst/>
            <a:ahLst/>
            <a:cxnLst/>
            <a:rect l="0" t="0" r="0" b="0"/>
            <a:pathLst>
              <a:path w="3144521" h="3462021">
                <a:moveTo>
                  <a:pt x="0" y="0"/>
                </a:moveTo>
                <a:lnTo>
                  <a:pt x="3144520" y="0"/>
                </a:lnTo>
                <a:lnTo>
                  <a:pt x="3144520" y="3462020"/>
                </a:lnTo>
                <a:lnTo>
                  <a:pt x="0" y="346202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6200000">
            <a:off x="2857500" y="34861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82900" y="45275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78000" y="35115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84350" y="44958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hlinkClick r:id="rId2" action="ppaction://hlinksldjump"/>
          </p:cNvPr>
          <p:cNvSpPr/>
          <p:nvPr/>
        </p:nvSpPr>
        <p:spPr>
          <a:xfrm>
            <a:off x="4692650" y="64452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79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8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grpSp>
        <p:nvGrpSpPr>
          <p:cNvPr id="10" name="Group 9"/>
          <p:cNvGrpSpPr/>
          <p:nvPr/>
        </p:nvGrpSpPr>
        <p:grpSpPr>
          <a:xfrm rot="16200000">
            <a:off x="6465824" y="2843150"/>
            <a:ext cx="2000250" cy="3917950"/>
            <a:chOff x="6465824" y="2843150"/>
            <a:chExt cx="2000250" cy="3917950"/>
          </a:xfrm>
        </p:grpSpPr>
        <p:sp>
          <p:nvSpPr>
            <p:cNvPr id="3" name="Oval 2"/>
            <p:cNvSpPr/>
            <p:nvPr/>
          </p:nvSpPr>
          <p:spPr>
            <a:xfrm rot="16200000">
              <a:off x="7564374" y="484340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7589774" y="588480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484874" y="4830827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491224" y="5853177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6200000">
              <a:off x="7538847" y="284315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564374" y="388455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465824" y="3852927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>
          <a:xfrm>
            <a:off x="1752600" y="44005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5400000">
            <a:off x="5956300" y="2667000"/>
            <a:ext cx="3017521" cy="4554221"/>
          </a:xfrm>
          <a:custGeom>
            <a:avLst/>
            <a:gdLst/>
            <a:ahLst/>
            <a:cxnLst/>
            <a:rect l="0" t="0" r="0" b="0"/>
            <a:pathLst>
              <a:path w="3017521" h="4554221">
                <a:moveTo>
                  <a:pt x="0" y="0"/>
                </a:moveTo>
                <a:lnTo>
                  <a:pt x="3017520" y="0"/>
                </a:lnTo>
                <a:lnTo>
                  <a:pt x="3017520" y="4554220"/>
                </a:lnTo>
                <a:lnTo>
                  <a:pt x="0" y="455422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>
            <a:hlinkClick r:id="rId2" action="ppaction://hlinksldjump"/>
          </p:cNvPr>
          <p:cNvSpPr/>
          <p:nvPr/>
        </p:nvSpPr>
        <p:spPr>
          <a:xfrm>
            <a:off x="4603750" y="64071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47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9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grpSp>
        <p:nvGrpSpPr>
          <p:cNvPr id="10" name="Group 9"/>
          <p:cNvGrpSpPr/>
          <p:nvPr/>
        </p:nvGrpSpPr>
        <p:grpSpPr>
          <a:xfrm rot="16200000">
            <a:off x="6465824" y="2843150"/>
            <a:ext cx="2000250" cy="3917950"/>
            <a:chOff x="6465824" y="2843150"/>
            <a:chExt cx="2000250" cy="3917950"/>
          </a:xfrm>
        </p:grpSpPr>
        <p:sp>
          <p:nvSpPr>
            <p:cNvPr id="3" name="Oval 2"/>
            <p:cNvSpPr/>
            <p:nvPr/>
          </p:nvSpPr>
          <p:spPr>
            <a:xfrm rot="16200000">
              <a:off x="7564374" y="484340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7589774" y="588480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484874" y="483070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491224" y="5853177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6200000">
              <a:off x="7538847" y="284315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564374" y="388455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465824" y="3852927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>
          <a:xfrm>
            <a:off x="5524500" y="49085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670050" y="48260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5400000">
            <a:off x="1405890" y="3685540"/>
            <a:ext cx="1982471" cy="2371091"/>
          </a:xfrm>
          <a:custGeom>
            <a:avLst/>
            <a:gdLst/>
            <a:ahLst/>
            <a:cxnLst/>
            <a:rect l="0" t="0" r="0" b="0"/>
            <a:pathLst>
              <a:path w="1982471" h="2371091">
                <a:moveTo>
                  <a:pt x="0" y="0"/>
                </a:moveTo>
                <a:lnTo>
                  <a:pt x="1982470" y="0"/>
                </a:lnTo>
                <a:lnTo>
                  <a:pt x="1982470" y="2371090"/>
                </a:lnTo>
                <a:lnTo>
                  <a:pt x="0" y="237109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hlinkClick r:id="rId2" action="ppaction://hlinksldjump"/>
          </p:cNvPr>
          <p:cNvSpPr/>
          <p:nvPr/>
        </p:nvSpPr>
        <p:spPr>
          <a:xfrm>
            <a:off x="4603750" y="64452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61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9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grpSp>
        <p:nvGrpSpPr>
          <p:cNvPr id="10" name="Group 9"/>
          <p:cNvGrpSpPr/>
          <p:nvPr/>
        </p:nvGrpSpPr>
        <p:grpSpPr>
          <a:xfrm rot="16200000">
            <a:off x="6465824" y="2843150"/>
            <a:ext cx="2000250" cy="3917950"/>
            <a:chOff x="6465824" y="2843150"/>
            <a:chExt cx="2000250" cy="3917950"/>
          </a:xfrm>
        </p:grpSpPr>
        <p:sp>
          <p:nvSpPr>
            <p:cNvPr id="3" name="Oval 2"/>
            <p:cNvSpPr/>
            <p:nvPr/>
          </p:nvSpPr>
          <p:spPr>
            <a:xfrm rot="16200000">
              <a:off x="7564374" y="484340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7589774" y="588480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6484874" y="483070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491224" y="5853177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6200000">
              <a:off x="7538847" y="284315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564374" y="3884550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465824" y="3852927"/>
              <a:ext cx="876300" cy="876300"/>
            </a:xfrm>
            <a:prstGeom prst="ellipse">
              <a:avLst/>
            </a:prstGeom>
            <a:solidFill>
              <a:srgbClr val="4B0082"/>
            </a:solidFill>
            <a:ln w="38100" cap="flat" cmpd="sng" algn="ctr">
              <a:solidFill>
                <a:srgbClr val="4B008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>
          <a:xfrm>
            <a:off x="5524500" y="49085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5400000">
            <a:off x="5609590" y="1945640"/>
            <a:ext cx="2642871" cy="5876291"/>
          </a:xfrm>
          <a:custGeom>
            <a:avLst/>
            <a:gdLst/>
            <a:ahLst/>
            <a:cxnLst/>
            <a:rect l="0" t="0" r="0" b="0"/>
            <a:pathLst>
              <a:path w="2642871" h="5876291">
                <a:moveTo>
                  <a:pt x="0" y="0"/>
                </a:moveTo>
                <a:lnTo>
                  <a:pt x="2642870" y="0"/>
                </a:lnTo>
                <a:lnTo>
                  <a:pt x="2642870" y="5876290"/>
                </a:lnTo>
                <a:lnTo>
                  <a:pt x="0" y="587629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08150" y="38989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hlinkClick r:id="rId2" action="ppaction://hlinksldjump"/>
          </p:cNvPr>
          <p:cNvSpPr/>
          <p:nvPr/>
        </p:nvSpPr>
        <p:spPr>
          <a:xfrm>
            <a:off x="4171950" y="64198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26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9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 rot="32400000">
            <a:off x="7507224" y="38273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16200000">
            <a:off x="8548624" y="38019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16200000">
            <a:off x="4611624" y="48433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16200000">
            <a:off x="5621401" y="484974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32400000">
            <a:off x="5557774" y="3840226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6200000">
            <a:off x="6548374" y="38273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6200000">
            <a:off x="4573651" y="383374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70100" y="48323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22350" y="48133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5400000">
            <a:off x="1037590" y="3837940"/>
            <a:ext cx="1982471" cy="2371091"/>
          </a:xfrm>
          <a:custGeom>
            <a:avLst/>
            <a:gdLst/>
            <a:ahLst/>
            <a:cxnLst/>
            <a:rect l="0" t="0" r="0" b="0"/>
            <a:pathLst>
              <a:path w="1982471" h="2371091">
                <a:moveTo>
                  <a:pt x="0" y="0"/>
                </a:moveTo>
                <a:lnTo>
                  <a:pt x="1982470" y="0"/>
                </a:lnTo>
                <a:lnTo>
                  <a:pt x="1982470" y="2371090"/>
                </a:lnTo>
                <a:lnTo>
                  <a:pt x="0" y="237109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>
            <a:hlinkClick r:id="rId2" action="ppaction://hlinksldjump"/>
          </p:cNvPr>
          <p:cNvSpPr/>
          <p:nvPr/>
        </p:nvSpPr>
        <p:spPr>
          <a:xfrm>
            <a:off x="4298950" y="64071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11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9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 rot="32400000">
            <a:off x="1652524" y="41194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16200000">
            <a:off x="2325624" y="49195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16200000">
            <a:off x="1042924" y="49068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16200000">
            <a:off x="7577201" y="374484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32400000">
            <a:off x="2268474" y="3306826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6200000">
            <a:off x="6548374" y="37511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6200000">
            <a:off x="1004951" y="333844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94600" y="47561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46850" y="47371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5400000">
            <a:off x="688340" y="2830195"/>
            <a:ext cx="2860676" cy="3207386"/>
          </a:xfrm>
          <a:custGeom>
            <a:avLst/>
            <a:gdLst/>
            <a:ahLst/>
            <a:cxnLst/>
            <a:rect l="0" t="0" r="0" b="0"/>
            <a:pathLst>
              <a:path w="2860676" h="3207386">
                <a:moveTo>
                  <a:pt x="0" y="0"/>
                </a:moveTo>
                <a:lnTo>
                  <a:pt x="2860675" y="0"/>
                </a:lnTo>
                <a:lnTo>
                  <a:pt x="2860675" y="3207385"/>
                </a:lnTo>
                <a:lnTo>
                  <a:pt x="0" y="3207385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>
            <a:hlinkClick r:id="rId2" action="ppaction://hlinksldjump"/>
          </p:cNvPr>
          <p:cNvSpPr/>
          <p:nvPr/>
        </p:nvSpPr>
        <p:spPr>
          <a:xfrm>
            <a:off x="4705350" y="64198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62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9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 rot="32400000">
            <a:off x="2909824" y="47036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16200000">
            <a:off x="1919224" y="47036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16200000">
            <a:off x="941324" y="47036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16200000">
            <a:off x="7272401" y="377024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32400000">
            <a:off x="1887474" y="3700526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6200000">
            <a:off x="2878074" y="36876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6200000">
            <a:off x="903351" y="369404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5100" y="47561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37350" y="47371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5400000">
            <a:off x="1323340" y="2376170"/>
            <a:ext cx="2457451" cy="4677411"/>
          </a:xfrm>
          <a:custGeom>
            <a:avLst/>
            <a:gdLst/>
            <a:ahLst/>
            <a:cxnLst/>
            <a:rect l="0" t="0" r="0" b="0"/>
            <a:pathLst>
              <a:path w="2457451" h="4677411">
                <a:moveTo>
                  <a:pt x="0" y="0"/>
                </a:moveTo>
                <a:lnTo>
                  <a:pt x="2457450" y="0"/>
                </a:lnTo>
                <a:lnTo>
                  <a:pt x="2457450" y="4677410"/>
                </a:lnTo>
                <a:lnTo>
                  <a:pt x="0" y="467741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>
            <a:hlinkClick r:id="rId2" action="ppaction://hlinksldjump"/>
          </p:cNvPr>
          <p:cNvSpPr/>
          <p:nvPr/>
        </p:nvSpPr>
        <p:spPr>
          <a:xfrm>
            <a:off x="4845050" y="63690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27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9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 rot="32400000">
            <a:off x="3481324" y="36876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16200000">
            <a:off x="4522724" y="36622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16200000">
            <a:off x="585724" y="47036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16200000">
            <a:off x="1595501" y="471004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32400000">
            <a:off x="1531874" y="3700526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6200000">
            <a:off x="2522474" y="36876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6200000">
            <a:off x="547751" y="369404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280400" y="47561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232650" y="47371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5400000">
            <a:off x="1532890" y="2212340"/>
            <a:ext cx="2731771" cy="5177791"/>
          </a:xfrm>
          <a:custGeom>
            <a:avLst/>
            <a:gdLst/>
            <a:ahLst/>
            <a:cxnLst/>
            <a:rect l="0" t="0" r="0" b="0"/>
            <a:pathLst>
              <a:path w="2731771" h="5177791">
                <a:moveTo>
                  <a:pt x="0" y="0"/>
                </a:moveTo>
                <a:lnTo>
                  <a:pt x="2731770" y="0"/>
                </a:lnTo>
                <a:lnTo>
                  <a:pt x="2731770" y="5177790"/>
                </a:lnTo>
                <a:lnTo>
                  <a:pt x="0" y="517779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>
            <a:hlinkClick r:id="rId2" action="ppaction://hlinksldjump"/>
          </p:cNvPr>
          <p:cNvSpPr/>
          <p:nvPr/>
        </p:nvSpPr>
        <p:spPr>
          <a:xfrm>
            <a:off x="5111750" y="64452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8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242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5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>
            <a:off x="1625600" y="34417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70150" y="45656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08750" y="31432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943850" y="31559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70750" y="44259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91200" y="2819400"/>
            <a:ext cx="3695701" cy="2844801"/>
          </a:xfrm>
          <a:custGeom>
            <a:avLst/>
            <a:gdLst/>
            <a:ahLst/>
            <a:cxnLst/>
            <a:rect l="0" t="0" r="0" b="0"/>
            <a:pathLst>
              <a:path w="3695701" h="2844801">
                <a:moveTo>
                  <a:pt x="0" y="0"/>
                </a:moveTo>
                <a:lnTo>
                  <a:pt x="3695700" y="0"/>
                </a:lnTo>
                <a:lnTo>
                  <a:pt x="3695700" y="2844800"/>
                </a:lnTo>
                <a:lnTo>
                  <a:pt x="0" y="284480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>
            <a:hlinkClick r:id="rId2" action="ppaction://hlinksldjump"/>
          </p:cNvPr>
          <p:cNvSpPr/>
          <p:nvPr/>
        </p:nvSpPr>
        <p:spPr>
          <a:xfrm>
            <a:off x="4718050" y="64071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29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9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 rot="32400000">
            <a:off x="2909824" y="47036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16200000">
            <a:off x="1919224" y="47036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16200000">
            <a:off x="941324" y="47036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16200000">
            <a:off x="7272401" y="377024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32400000">
            <a:off x="1887474" y="3700526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6200000">
            <a:off x="2878074" y="36876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6200000">
            <a:off x="903351" y="369404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5100" y="47561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37350" y="47371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5400000">
            <a:off x="6377940" y="3348990"/>
            <a:ext cx="2439671" cy="2739391"/>
          </a:xfrm>
          <a:custGeom>
            <a:avLst/>
            <a:gdLst/>
            <a:ahLst/>
            <a:cxnLst/>
            <a:rect l="0" t="0" r="0" b="0"/>
            <a:pathLst>
              <a:path w="2439671" h="2739391">
                <a:moveTo>
                  <a:pt x="0" y="0"/>
                </a:moveTo>
                <a:lnTo>
                  <a:pt x="2439670" y="0"/>
                </a:lnTo>
                <a:lnTo>
                  <a:pt x="2439670" y="2739390"/>
                </a:lnTo>
                <a:lnTo>
                  <a:pt x="0" y="273939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>
            <a:hlinkClick r:id="rId2" action="ppaction://hlinksldjump"/>
          </p:cNvPr>
          <p:cNvSpPr/>
          <p:nvPr/>
        </p:nvSpPr>
        <p:spPr>
          <a:xfrm>
            <a:off x="4730750" y="63055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680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9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 rot="32400000">
            <a:off x="1512824" y="41194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16200000">
            <a:off x="2185924" y="49195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16200000">
            <a:off x="903224" y="49068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16200000">
            <a:off x="7767701" y="374484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32400000">
            <a:off x="2128774" y="3306826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6200000">
            <a:off x="6738874" y="375119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6200000">
            <a:off x="865251" y="3338449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5100" y="47561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37350" y="47371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5400000">
            <a:off x="6504940" y="3361690"/>
            <a:ext cx="2439671" cy="2739391"/>
          </a:xfrm>
          <a:custGeom>
            <a:avLst/>
            <a:gdLst/>
            <a:ahLst/>
            <a:cxnLst/>
            <a:rect l="0" t="0" r="0" b="0"/>
            <a:pathLst>
              <a:path w="2439671" h="2739391">
                <a:moveTo>
                  <a:pt x="0" y="0"/>
                </a:moveTo>
                <a:lnTo>
                  <a:pt x="2439670" y="0"/>
                </a:lnTo>
                <a:lnTo>
                  <a:pt x="2439670" y="2739390"/>
                </a:lnTo>
                <a:lnTo>
                  <a:pt x="0" y="273939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>
            <a:hlinkClick r:id="rId2" action="ppaction://hlinksldjump"/>
          </p:cNvPr>
          <p:cNvSpPr/>
          <p:nvPr/>
        </p:nvSpPr>
        <p:spPr>
          <a:xfrm>
            <a:off x="4470400" y="627380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205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6168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842250" y="44513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91000" y="0"/>
            <a:ext cx="31242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5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16100" y="3784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08750" y="31432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816850" y="31813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534150" y="44132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905500" y="2857500"/>
            <a:ext cx="3695701" cy="2844801"/>
          </a:xfrm>
          <a:custGeom>
            <a:avLst/>
            <a:gdLst/>
            <a:ahLst/>
            <a:cxnLst/>
            <a:rect l="0" t="0" r="0" b="0"/>
            <a:pathLst>
              <a:path w="3695701" h="2844801">
                <a:moveTo>
                  <a:pt x="0" y="0"/>
                </a:moveTo>
                <a:lnTo>
                  <a:pt x="3695700" y="0"/>
                </a:lnTo>
                <a:lnTo>
                  <a:pt x="3695700" y="2844800"/>
                </a:lnTo>
                <a:lnTo>
                  <a:pt x="0" y="284480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>
            <a:hlinkClick r:id="rId2" action="ppaction://hlinksldjump"/>
          </p:cNvPr>
          <p:cNvSpPr/>
          <p:nvPr/>
        </p:nvSpPr>
        <p:spPr>
          <a:xfrm>
            <a:off x="4616450" y="63817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38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242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5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>
            <a:off x="1625600" y="34417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70150" y="45656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08750" y="31432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943850" y="31559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70750" y="44259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00100" y="2946400"/>
            <a:ext cx="3695701" cy="2844801"/>
          </a:xfrm>
          <a:custGeom>
            <a:avLst/>
            <a:gdLst/>
            <a:ahLst/>
            <a:cxnLst/>
            <a:rect l="0" t="0" r="0" b="0"/>
            <a:pathLst>
              <a:path w="3695701" h="2844801">
                <a:moveTo>
                  <a:pt x="0" y="0"/>
                </a:moveTo>
                <a:lnTo>
                  <a:pt x="3695700" y="0"/>
                </a:lnTo>
                <a:lnTo>
                  <a:pt x="3695700" y="2844800"/>
                </a:lnTo>
                <a:lnTo>
                  <a:pt x="0" y="284480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>
            <a:hlinkClick r:id="rId2" action="ppaction://hlinksldjump"/>
          </p:cNvPr>
          <p:cNvSpPr/>
          <p:nvPr/>
        </p:nvSpPr>
        <p:spPr>
          <a:xfrm>
            <a:off x="4832350" y="63563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92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6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>
            <a:off x="1866900" y="42418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927850" y="37909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70800" y="47752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32500" y="30861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96200" y="30226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72200" y="47498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00700" y="2933700"/>
            <a:ext cx="3695701" cy="2844801"/>
          </a:xfrm>
          <a:custGeom>
            <a:avLst/>
            <a:gdLst/>
            <a:ahLst/>
            <a:cxnLst/>
            <a:rect l="0" t="0" r="0" b="0"/>
            <a:pathLst>
              <a:path w="3695701" h="2844801">
                <a:moveTo>
                  <a:pt x="0" y="0"/>
                </a:moveTo>
                <a:lnTo>
                  <a:pt x="3695700" y="0"/>
                </a:lnTo>
                <a:lnTo>
                  <a:pt x="3695700" y="2844800"/>
                </a:lnTo>
                <a:lnTo>
                  <a:pt x="0" y="284480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hlinkClick r:id="rId2" action="ppaction://hlinksldjump"/>
          </p:cNvPr>
          <p:cNvSpPr/>
          <p:nvPr/>
        </p:nvSpPr>
        <p:spPr>
          <a:xfrm>
            <a:off x="4641850" y="63436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88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6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>
            <a:off x="1625600" y="34417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70150" y="45656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556500" y="46863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35700" y="34163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31100" y="34163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48400" y="46482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23900" y="3022600"/>
            <a:ext cx="3695701" cy="2844801"/>
          </a:xfrm>
          <a:custGeom>
            <a:avLst/>
            <a:gdLst/>
            <a:ahLst/>
            <a:cxnLst/>
            <a:rect l="0" t="0" r="0" b="0"/>
            <a:pathLst>
              <a:path w="3695701" h="2844801">
                <a:moveTo>
                  <a:pt x="0" y="0"/>
                </a:moveTo>
                <a:lnTo>
                  <a:pt x="3695700" y="0"/>
                </a:lnTo>
                <a:lnTo>
                  <a:pt x="3695700" y="2844800"/>
                </a:lnTo>
                <a:lnTo>
                  <a:pt x="0" y="284480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hlinkClick r:id="rId2" action="ppaction://hlinksldjump"/>
          </p:cNvPr>
          <p:cNvSpPr/>
          <p:nvPr/>
        </p:nvSpPr>
        <p:spPr>
          <a:xfrm>
            <a:off x="4768850" y="64325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32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6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>
            <a:off x="1625600" y="34417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70150" y="45656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556500" y="46863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35700" y="34163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31100" y="34163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48400" y="46482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89600" y="2895600"/>
            <a:ext cx="3695701" cy="2844801"/>
          </a:xfrm>
          <a:custGeom>
            <a:avLst/>
            <a:gdLst/>
            <a:ahLst/>
            <a:cxnLst/>
            <a:rect l="0" t="0" r="0" b="0"/>
            <a:pathLst>
              <a:path w="3695701" h="2844801">
                <a:moveTo>
                  <a:pt x="0" y="0"/>
                </a:moveTo>
                <a:lnTo>
                  <a:pt x="3695700" y="0"/>
                </a:lnTo>
                <a:lnTo>
                  <a:pt x="3695700" y="2844800"/>
                </a:lnTo>
                <a:lnTo>
                  <a:pt x="0" y="284480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hlinkClick r:id="rId2" action="ppaction://hlinksldjump"/>
          </p:cNvPr>
          <p:cNvSpPr/>
          <p:nvPr/>
        </p:nvSpPr>
        <p:spPr>
          <a:xfrm>
            <a:off x="4692650" y="63436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96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0"/>
            <a:ext cx="3149600" cy="178510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0" smtClean="0">
                <a:solidFill>
                  <a:srgbClr val="FF6820"/>
                </a:solidFill>
                <a:latin typeface="Comic Sans MS - 147"/>
              </a:rPr>
              <a:t>6</a:t>
            </a:r>
            <a:endParaRPr lang="en-US" sz="11000">
              <a:solidFill>
                <a:srgbClr val="FF6820"/>
              </a:solidFill>
              <a:latin typeface="Comic Sans MS - 147"/>
            </a:endParaRPr>
          </a:p>
        </p:txBody>
      </p:sp>
      <p:sp>
        <p:nvSpPr>
          <p:cNvPr id="3" name="Oval 2"/>
          <p:cNvSpPr/>
          <p:nvPr/>
        </p:nvSpPr>
        <p:spPr>
          <a:xfrm>
            <a:off x="1866900" y="42418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851650" y="233045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556500" y="46863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35700" y="34163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31100" y="34163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48400" y="4648200"/>
            <a:ext cx="876300" cy="876300"/>
          </a:xfrm>
          <a:prstGeom prst="ellipse">
            <a:avLst/>
          </a:prstGeom>
          <a:solidFill>
            <a:srgbClr val="4B0082"/>
          </a:solidFill>
          <a:ln w="38100" cap="flat" cmpd="sng" algn="ctr">
            <a:solidFill>
              <a:srgbClr val="4B008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73100" y="2908300"/>
            <a:ext cx="3695701" cy="2844801"/>
          </a:xfrm>
          <a:custGeom>
            <a:avLst/>
            <a:gdLst/>
            <a:ahLst/>
            <a:cxnLst/>
            <a:rect l="0" t="0" r="0" b="0"/>
            <a:pathLst>
              <a:path w="3695701" h="2844801">
                <a:moveTo>
                  <a:pt x="0" y="0"/>
                </a:moveTo>
                <a:lnTo>
                  <a:pt x="3695700" y="0"/>
                </a:lnTo>
                <a:lnTo>
                  <a:pt x="3695700" y="2844800"/>
                </a:lnTo>
                <a:lnTo>
                  <a:pt x="0" y="2844800"/>
                </a:lnTo>
                <a:close/>
              </a:path>
            </a:pathLst>
          </a:custGeom>
          <a:solidFill>
            <a:srgbClr val="FF6820"/>
          </a:solidFill>
          <a:ln w="38100" cap="flat" cmpd="sng" algn="ctr">
            <a:solidFill>
              <a:srgbClr val="FF682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hlinkClick r:id="rId2" action="ppaction://hlinksldjump"/>
          </p:cNvPr>
          <p:cNvSpPr/>
          <p:nvPr/>
        </p:nvSpPr>
        <p:spPr>
          <a:xfrm>
            <a:off x="4870450" y="6445250"/>
            <a:ext cx="356871" cy="356871"/>
          </a:xfrm>
          <a:custGeom>
            <a:avLst/>
            <a:gdLst/>
            <a:ahLst/>
            <a:cxnLst/>
            <a:rect l="0" t="0" r="0" b="0"/>
            <a:pathLst>
              <a:path w="356871" h="356871">
                <a:moveTo>
                  <a:pt x="356870" y="136271"/>
                </a:moveTo>
                <a:lnTo>
                  <a:pt x="288798" y="356870"/>
                </a:lnTo>
                <a:lnTo>
                  <a:pt x="67945" y="356870"/>
                </a:lnTo>
                <a:lnTo>
                  <a:pt x="0" y="136271"/>
                </a:lnTo>
                <a:lnTo>
                  <a:pt x="178435" y="0"/>
                </a:lnTo>
                <a:close/>
              </a:path>
            </a:pathLst>
          </a:custGeom>
          <a:solidFill>
            <a:srgbClr val="D2B48C"/>
          </a:solidFill>
          <a:ln w="38100" cap="flat" cmpd="sng" algn="ctr">
            <a:solidFill>
              <a:srgbClr val="D2B48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68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Custom</PresentationFormat>
  <Paragraphs>36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Comic Sans MS - 36</vt:lpstr>
      <vt:lpstr>Comic Sans MS - 35</vt:lpstr>
      <vt:lpstr>Comic Sans MS - 147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Desiree Ruiz</dc:creator>
  <cp:lastModifiedBy>Desiree Ruiz</cp:lastModifiedBy>
  <cp:revision>1</cp:revision>
  <dcterms:created xsi:type="dcterms:W3CDTF">2018-10-16T17:08:44Z</dcterms:created>
  <dcterms:modified xsi:type="dcterms:W3CDTF">2018-10-16T17:08:47Z</dcterms:modified>
</cp:coreProperties>
</file>